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22"/>
  </p:notesMasterIdLst>
  <p:sldIdLst>
    <p:sldId id="258" r:id="rId5"/>
    <p:sldId id="265" r:id="rId6"/>
    <p:sldId id="272" r:id="rId7"/>
    <p:sldId id="273" r:id="rId8"/>
    <p:sldId id="274" r:id="rId9"/>
    <p:sldId id="275" r:id="rId10"/>
    <p:sldId id="276" r:id="rId11"/>
    <p:sldId id="277" r:id="rId12"/>
    <p:sldId id="278" r:id="rId13"/>
    <p:sldId id="279" r:id="rId14"/>
    <p:sldId id="280" r:id="rId15"/>
    <p:sldId id="281" r:id="rId16"/>
    <p:sldId id="282" r:id="rId17"/>
    <p:sldId id="283" r:id="rId18"/>
    <p:sldId id="284" r:id="rId19"/>
    <p:sldId id="285" r:id="rId20"/>
    <p:sldId id="271" r:id="rId2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howGuides="1">
      <p:cViewPr varScale="1">
        <p:scale>
          <a:sx n="70" d="100"/>
          <a:sy n="70" d="100"/>
        </p:scale>
        <p:origin x="1386" y="72"/>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tableStyles" Target="tableStyles.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viewProps" Target="view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presProps" Target="presProp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IN"/>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74A1836-59F7-4667-ABB9-3AD0DBEC07B3}" type="datetimeFigureOut">
              <a:rPr lang="en-IN" smtClean="0"/>
              <a:pPr/>
              <a:t>07-01-2021</a:t>
            </a:fld>
            <a:endParaRPr lang="en-IN"/>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IN"/>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IN"/>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921A199-8D54-4056-BC03-17F422247FEE}" type="slidenum">
              <a:rPr lang="en-IN" smtClean="0"/>
              <a:pPr/>
              <a:t>‹#›</a:t>
            </a:fld>
            <a:endParaRPr lang="en-IN"/>
          </a:p>
        </p:txBody>
      </p:sp>
    </p:spTree>
    <p:extLst>
      <p:ext uri="{BB962C8B-B14F-4D97-AF65-F5344CB8AC3E}">
        <p14:creationId xmlns:p14="http://schemas.microsoft.com/office/powerpoint/2010/main" val="349762776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10"/>
          </p:nvPr>
        </p:nvSpPr>
        <p:spPr/>
        <p:txBody>
          <a:bodyPr/>
          <a:lstStyle/>
          <a:p>
            <a:fld id="{5921A199-8D54-4056-BC03-17F422247FEE}" type="slidenum">
              <a:rPr lang="en-IN" smtClean="0"/>
              <a:pPr/>
              <a:t>2</a:t>
            </a:fld>
            <a:endParaRPr lang="en-IN"/>
          </a:p>
        </p:txBody>
      </p:sp>
    </p:spTree>
    <p:extLst>
      <p:ext uri="{BB962C8B-B14F-4D97-AF65-F5344CB8AC3E}">
        <p14:creationId xmlns:p14="http://schemas.microsoft.com/office/powerpoint/2010/main" val="1531541906"/>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over">
    <p:spTree>
      <p:nvGrpSpPr>
        <p:cNvPr id="1" name=""/>
        <p:cNvGrpSpPr/>
        <p:nvPr/>
      </p:nvGrpSpPr>
      <p:grpSpPr>
        <a:xfrm>
          <a:off x="0" y="0"/>
          <a:ext cx="0" cy="0"/>
          <a:chOff x="0" y="0"/>
          <a:chExt cx="0" cy="0"/>
        </a:xfrm>
      </p:grpSpPr>
      <p:sp>
        <p:nvSpPr>
          <p:cNvPr id="8" name="Sottotitolo 2"/>
          <p:cNvSpPr>
            <a:spLocks noGrp="1"/>
          </p:cNvSpPr>
          <p:nvPr>
            <p:ph type="subTitle" idx="1" hasCustomPrompt="1"/>
          </p:nvPr>
        </p:nvSpPr>
        <p:spPr>
          <a:xfrm>
            <a:off x="289770" y="3048000"/>
            <a:ext cx="8386686" cy="628494"/>
          </a:xfrm>
          <a:prstGeom prst="rect">
            <a:avLst/>
          </a:prstGeom>
        </p:spPr>
        <p:txBody>
          <a:bodyPr lIns="0" tIns="0" rIns="0" bIns="0">
            <a:noAutofit/>
          </a:bodyPr>
          <a:lstStyle>
            <a:lvl1pPr marL="0" indent="0" algn="l">
              <a:lnSpc>
                <a:spcPts val="2400"/>
              </a:lnSpc>
              <a:spcBef>
                <a:spcPts val="0"/>
              </a:spcBef>
              <a:buNone/>
              <a:defRPr sz="2000" baseline="0">
                <a:solidFill>
                  <a:srgbClr val="6F7072"/>
                </a:solidFill>
                <a:latin typeface="Arial" pitchFamily="34" charset="0"/>
                <a:cs typeface="Arial"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dirty="0" smtClean="0"/>
              <a:t>Presentation/Cover Subtitle</a:t>
            </a:r>
            <a:br>
              <a:rPr lang="it-IT" dirty="0" smtClean="0"/>
            </a:br>
            <a:r>
              <a:rPr lang="it-IT" dirty="0" smtClean="0"/>
              <a:t>Arial Regular 20/24pt</a:t>
            </a:r>
            <a:endParaRPr lang="it-IT" dirty="0"/>
          </a:p>
        </p:txBody>
      </p:sp>
      <p:pic>
        <p:nvPicPr>
          <p:cNvPr id="9" name="Picture 8"/>
          <p:cNvPicPr>
            <a:picLocks noChangeAspect="1"/>
          </p:cNvPicPr>
          <p:nvPr userDrawn="1"/>
        </p:nvPicPr>
        <p:blipFill rotWithShape="1">
          <a:blip r:embed="rId2" cstate="print"/>
          <a:srcRect r="21050"/>
          <a:stretch/>
        </p:blipFill>
        <p:spPr>
          <a:xfrm>
            <a:off x="0" y="0"/>
            <a:ext cx="200533" cy="6858000"/>
          </a:xfrm>
          <a:prstGeom prst="rect">
            <a:avLst/>
          </a:prstGeom>
        </p:spPr>
      </p:pic>
      <p:pic>
        <p:nvPicPr>
          <p:cNvPr id="10" name="Picture 3"/>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304801" y="152401"/>
            <a:ext cx="1981199" cy="69366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2" name="Titolo 1"/>
          <p:cNvSpPr>
            <a:spLocks noGrp="1"/>
          </p:cNvSpPr>
          <p:nvPr>
            <p:ph type="ctrTitle" hasCustomPrompt="1"/>
          </p:nvPr>
        </p:nvSpPr>
        <p:spPr>
          <a:xfrm>
            <a:off x="289770" y="2130426"/>
            <a:ext cx="8386686" cy="869098"/>
          </a:xfrm>
          <a:prstGeom prst="rect">
            <a:avLst/>
          </a:prstGeom>
        </p:spPr>
        <p:txBody>
          <a:bodyPr/>
          <a:lstStyle>
            <a:lvl1pPr algn="l">
              <a:lnSpc>
                <a:spcPts val="3500"/>
              </a:lnSpc>
              <a:defRPr sz="3300" b="1" baseline="0">
                <a:solidFill>
                  <a:srgbClr val="C2171B"/>
                </a:solidFill>
                <a:latin typeface="Arial" pitchFamily="34" charset="0"/>
                <a:cs typeface="Arial" pitchFamily="34" charset="0"/>
              </a:defRPr>
            </a:lvl1pPr>
          </a:lstStyle>
          <a:p>
            <a:r>
              <a:rPr lang="it-IT" dirty="0" smtClean="0"/>
              <a:t>Presentation Title</a:t>
            </a:r>
            <a:br>
              <a:rPr lang="it-IT" dirty="0" smtClean="0"/>
            </a:br>
            <a:r>
              <a:rPr lang="it-IT" dirty="0" err="1" smtClean="0"/>
              <a:t>Arial</a:t>
            </a:r>
            <a:r>
              <a:rPr lang="it-IT" dirty="0" smtClean="0"/>
              <a:t> </a:t>
            </a:r>
            <a:r>
              <a:rPr lang="it-IT" dirty="0" err="1" smtClean="0"/>
              <a:t>Bold</a:t>
            </a:r>
            <a:r>
              <a:rPr lang="it-IT" dirty="0" smtClean="0"/>
              <a:t> 33/35pt</a:t>
            </a:r>
            <a:endParaRPr lang="it-IT" dirty="0"/>
          </a:p>
        </p:txBody>
      </p:sp>
      <p:sp>
        <p:nvSpPr>
          <p:cNvPr id="7" name="TextBox 6"/>
          <p:cNvSpPr txBox="1"/>
          <p:nvPr userDrawn="1"/>
        </p:nvSpPr>
        <p:spPr>
          <a:xfrm>
            <a:off x="347300" y="6324600"/>
            <a:ext cx="453970" cy="254237"/>
          </a:xfrm>
          <a:prstGeom prst="rect">
            <a:avLst/>
          </a:prstGeom>
        </p:spPr>
        <p:txBody>
          <a:bodyPr wrap="none">
            <a:spAutoFit/>
          </a:bodyPr>
          <a:lstStyle>
            <a:defPPr>
              <a:defRPr lang="en-US"/>
            </a:defPPr>
            <a:lvl1pPr marL="0" marR="0">
              <a:lnSpc>
                <a:spcPct val="115000"/>
              </a:lnSpc>
              <a:spcBef>
                <a:spcPts val="0"/>
              </a:spcBef>
              <a:spcAft>
                <a:spcPts val="1000"/>
              </a:spcAft>
              <a:defRPr sz="1800">
                <a:solidFill>
                  <a:srgbClr val="BE2328"/>
                </a:solidFill>
                <a:effectLst/>
                <a:latin typeface="ArialMT"/>
                <a:ea typeface="Calibri"/>
                <a:cs typeface="ArialMT"/>
              </a:defRPr>
            </a:lvl1pPr>
          </a:lstStyle>
          <a:p>
            <a:pPr lvl="0" algn="l"/>
            <a:r>
              <a:rPr lang="en-US" sz="1000" dirty="0" smtClean="0">
                <a:latin typeface="Arial" pitchFamily="34" charset="0"/>
                <a:cs typeface="Arial" pitchFamily="34" charset="0"/>
              </a:rPr>
              <a:t>Date</a:t>
            </a:r>
            <a:endParaRPr lang="en-US" sz="1000" dirty="0">
              <a:latin typeface="Arial" pitchFamily="34" charset="0"/>
              <a:cs typeface="Arial" pitchFamily="34" charset="0"/>
            </a:endParaRPr>
          </a:p>
        </p:txBody>
      </p:sp>
    </p:spTree>
    <p:extLst>
      <p:ext uri="{BB962C8B-B14F-4D97-AF65-F5344CB8AC3E}">
        <p14:creationId xmlns:p14="http://schemas.microsoft.com/office/powerpoint/2010/main" val="174253930"/>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ection Separator">
    <p:spTree>
      <p:nvGrpSpPr>
        <p:cNvPr id="1" name=""/>
        <p:cNvGrpSpPr/>
        <p:nvPr/>
      </p:nvGrpSpPr>
      <p:grpSpPr>
        <a:xfrm>
          <a:off x="0" y="0"/>
          <a:ext cx="0" cy="0"/>
          <a:chOff x="0" y="0"/>
          <a:chExt cx="0" cy="0"/>
        </a:xfrm>
      </p:grpSpPr>
      <p:pic>
        <p:nvPicPr>
          <p:cNvPr id="6" name="Picture 5"/>
          <p:cNvPicPr>
            <a:picLocks noChangeAspect="1"/>
          </p:cNvPicPr>
          <p:nvPr userDrawn="1"/>
        </p:nvPicPr>
        <p:blipFill rotWithShape="1">
          <a:blip r:embed="rId2" cstate="print"/>
          <a:srcRect l="1" r="14959" b="85913"/>
          <a:stretch/>
        </p:blipFill>
        <p:spPr>
          <a:xfrm>
            <a:off x="0" y="0"/>
            <a:ext cx="216000" cy="966080"/>
          </a:xfrm>
          <a:prstGeom prst="rect">
            <a:avLst/>
          </a:prstGeom>
        </p:spPr>
      </p:pic>
      <p:sp>
        <p:nvSpPr>
          <p:cNvPr id="24" name="Text Placeholder 23"/>
          <p:cNvSpPr>
            <a:spLocks noGrp="1"/>
          </p:cNvSpPr>
          <p:nvPr>
            <p:ph type="body" sz="quarter" idx="10" hasCustomPrompt="1"/>
          </p:nvPr>
        </p:nvSpPr>
        <p:spPr>
          <a:xfrm>
            <a:off x="347300" y="685800"/>
            <a:ext cx="7958500" cy="381000"/>
          </a:xfrm>
          <a:prstGeom prst="rect">
            <a:avLst/>
          </a:prstGeom>
        </p:spPr>
        <p:txBody>
          <a:bodyPr/>
          <a:lstStyle>
            <a:lvl1pPr marL="342900" indent="-342900">
              <a:buNone/>
              <a:defRPr lang="en-US" sz="1600" dirty="0">
                <a:solidFill>
                  <a:srgbClr val="C00000"/>
                </a:solidFill>
                <a:latin typeface="Arial" pitchFamily="34" charset="0"/>
                <a:cs typeface="Arial" pitchFamily="34" charset="0"/>
              </a:defRPr>
            </a:lvl1pPr>
          </a:lstStyle>
          <a:p>
            <a:pPr marL="0" lvl="0" indent="0"/>
            <a:r>
              <a:rPr lang="en-US" dirty="0" smtClean="0"/>
              <a:t>Section</a:t>
            </a:r>
            <a:endParaRPr lang="en-US" dirty="0"/>
          </a:p>
        </p:txBody>
      </p:sp>
      <p:sp>
        <p:nvSpPr>
          <p:cNvPr id="8" name="Sottotitolo 2"/>
          <p:cNvSpPr>
            <a:spLocks noGrp="1"/>
          </p:cNvSpPr>
          <p:nvPr>
            <p:ph type="subTitle" idx="1" hasCustomPrompt="1"/>
          </p:nvPr>
        </p:nvSpPr>
        <p:spPr>
          <a:xfrm>
            <a:off x="251520" y="3048000"/>
            <a:ext cx="8386686" cy="628494"/>
          </a:xfrm>
          <a:prstGeom prst="rect">
            <a:avLst/>
          </a:prstGeom>
        </p:spPr>
        <p:txBody>
          <a:bodyPr lIns="0" tIns="0" rIns="0" bIns="0">
            <a:noAutofit/>
          </a:bodyPr>
          <a:lstStyle>
            <a:lvl1pPr marL="0" indent="0" algn="l">
              <a:lnSpc>
                <a:spcPts val="2400"/>
              </a:lnSpc>
              <a:spcBef>
                <a:spcPts val="0"/>
              </a:spcBef>
              <a:buNone/>
              <a:defRPr sz="2000" baseline="0">
                <a:solidFill>
                  <a:srgbClr val="6F7072"/>
                </a:solidFill>
                <a:latin typeface="Arial" pitchFamily="34" charset="0"/>
                <a:cs typeface="Arial"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dirty="0" smtClean="0"/>
              <a:t>Presentation/Cover Subtitle</a:t>
            </a:r>
            <a:br>
              <a:rPr lang="it-IT" dirty="0" smtClean="0"/>
            </a:br>
            <a:r>
              <a:rPr lang="it-IT" dirty="0" smtClean="0"/>
              <a:t>Arial Regular 20/24pt</a:t>
            </a:r>
            <a:endParaRPr lang="it-IT" dirty="0"/>
          </a:p>
        </p:txBody>
      </p:sp>
      <p:sp>
        <p:nvSpPr>
          <p:cNvPr id="9" name="Titolo 1"/>
          <p:cNvSpPr>
            <a:spLocks noGrp="1"/>
          </p:cNvSpPr>
          <p:nvPr>
            <p:ph type="ctrTitle" hasCustomPrompt="1"/>
          </p:nvPr>
        </p:nvSpPr>
        <p:spPr>
          <a:xfrm>
            <a:off x="251520" y="2130426"/>
            <a:ext cx="8386686" cy="869098"/>
          </a:xfrm>
          <a:prstGeom prst="rect">
            <a:avLst/>
          </a:prstGeom>
        </p:spPr>
        <p:txBody>
          <a:bodyPr/>
          <a:lstStyle>
            <a:lvl1pPr algn="l">
              <a:lnSpc>
                <a:spcPts val="3500"/>
              </a:lnSpc>
              <a:defRPr sz="3300" b="1" baseline="0">
                <a:solidFill>
                  <a:srgbClr val="C2171B"/>
                </a:solidFill>
                <a:latin typeface="Arial" pitchFamily="34" charset="0"/>
                <a:cs typeface="Arial" pitchFamily="34" charset="0"/>
              </a:defRPr>
            </a:lvl1pPr>
          </a:lstStyle>
          <a:p>
            <a:r>
              <a:rPr lang="it-IT" dirty="0" smtClean="0"/>
              <a:t>Presentation Title</a:t>
            </a:r>
            <a:br>
              <a:rPr lang="it-IT" dirty="0" smtClean="0"/>
            </a:br>
            <a:r>
              <a:rPr lang="it-IT" dirty="0" err="1" smtClean="0"/>
              <a:t>Arial</a:t>
            </a:r>
            <a:r>
              <a:rPr lang="it-IT" dirty="0" smtClean="0"/>
              <a:t> </a:t>
            </a:r>
            <a:r>
              <a:rPr lang="it-IT" dirty="0" err="1" smtClean="0"/>
              <a:t>Bold</a:t>
            </a:r>
            <a:r>
              <a:rPr lang="it-IT" dirty="0" smtClean="0"/>
              <a:t> 33/35pt</a:t>
            </a:r>
            <a:endParaRPr lang="it-IT" dirty="0"/>
          </a:p>
        </p:txBody>
      </p:sp>
      <p:sp>
        <p:nvSpPr>
          <p:cNvPr id="10" name="TextBox 9"/>
          <p:cNvSpPr txBox="1"/>
          <p:nvPr userDrawn="1"/>
        </p:nvSpPr>
        <p:spPr>
          <a:xfrm>
            <a:off x="347300" y="6324600"/>
            <a:ext cx="453970" cy="254237"/>
          </a:xfrm>
          <a:prstGeom prst="rect">
            <a:avLst/>
          </a:prstGeom>
        </p:spPr>
        <p:txBody>
          <a:bodyPr wrap="none">
            <a:spAutoFit/>
          </a:bodyPr>
          <a:lstStyle>
            <a:defPPr>
              <a:defRPr lang="en-US"/>
            </a:defPPr>
            <a:lvl1pPr marL="0" marR="0">
              <a:lnSpc>
                <a:spcPct val="115000"/>
              </a:lnSpc>
              <a:spcBef>
                <a:spcPts val="0"/>
              </a:spcBef>
              <a:spcAft>
                <a:spcPts val="1000"/>
              </a:spcAft>
              <a:defRPr sz="1800">
                <a:solidFill>
                  <a:srgbClr val="BE2328"/>
                </a:solidFill>
                <a:effectLst/>
                <a:latin typeface="ArialMT"/>
                <a:ea typeface="Calibri"/>
                <a:cs typeface="ArialMT"/>
              </a:defRPr>
            </a:lvl1pPr>
          </a:lstStyle>
          <a:p>
            <a:pPr lvl="0" algn="l"/>
            <a:r>
              <a:rPr lang="en-US" sz="1000" dirty="0" smtClean="0">
                <a:latin typeface="Arial" pitchFamily="34" charset="0"/>
                <a:cs typeface="Arial" pitchFamily="34" charset="0"/>
              </a:rPr>
              <a:t>Date</a:t>
            </a:r>
            <a:endParaRPr lang="en-US" sz="1000" dirty="0">
              <a:latin typeface="Arial" pitchFamily="34" charset="0"/>
              <a:cs typeface="Arial" pitchFamily="34" charset="0"/>
            </a:endParaRPr>
          </a:p>
        </p:txBody>
      </p:sp>
      <p:pic>
        <p:nvPicPr>
          <p:cNvPr id="1026" name="Picture 2" descr="D:\Work\Life\Logo Change campaign\Stationaries with new logo\03 02 15\logo\FG_LOGO-03.jpg"/>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6948265" y="6237313"/>
            <a:ext cx="1872208" cy="395766"/>
          </a:xfrm>
          <a:prstGeom prst="rect">
            <a:avLst/>
          </a:prstGeom>
          <a:noFill/>
          <a:extLst>
            <a:ext uri="{909E8E84-426E-40DD-AFC4-6F175D3DCCD1}">
              <a14:hiddenFill xmlns:a14="http://schemas.microsoft.com/office/drawing/2010/main">
                <a:solidFill>
                  <a:srgbClr val="FFFFFF"/>
                </a:solidFill>
              </a14:hiddenFill>
            </a:ext>
          </a:extLst>
        </p:spPr>
      </p:pic>
      <p:sp>
        <p:nvSpPr>
          <p:cNvPr id="12" name="Segnaposto numero diapositiva 5"/>
          <p:cNvSpPr>
            <a:spLocks noGrp="1"/>
          </p:cNvSpPr>
          <p:nvPr>
            <p:ph type="sldNum" sz="quarter" idx="12"/>
          </p:nvPr>
        </p:nvSpPr>
        <p:spPr>
          <a:xfrm>
            <a:off x="8539204" y="273559"/>
            <a:ext cx="200167" cy="178318"/>
          </a:xfrm>
          <a:prstGeom prst="rect">
            <a:avLst/>
          </a:prstGeom>
        </p:spPr>
        <p:txBody>
          <a:bodyPr lIns="0" tIns="0" rIns="0" bIns="0" anchor="t" anchorCtr="0"/>
          <a:lstStyle>
            <a:lvl1pPr algn="r">
              <a:defRPr sz="800">
                <a:solidFill>
                  <a:schemeClr val="tx2"/>
                </a:solidFill>
                <a:latin typeface="Arial" pitchFamily="34" charset="0"/>
                <a:cs typeface="Arial" pitchFamily="34" charset="0"/>
              </a:defRPr>
            </a:lvl1pPr>
          </a:lstStyle>
          <a:p>
            <a:fld id="{C465A074-71B0-1C47-A455-7677837C124E}" type="slidenum">
              <a:rPr lang="it-IT" smtClean="0"/>
              <a:pPr/>
              <a:t>‹#›</a:t>
            </a:fld>
            <a:endParaRPr lang="it-IT" dirty="0"/>
          </a:p>
        </p:txBody>
      </p:sp>
      <p:sp>
        <p:nvSpPr>
          <p:cNvPr id="13" name="Segnaposto numero diapositiva 5"/>
          <p:cNvSpPr txBox="1">
            <a:spLocks/>
          </p:cNvSpPr>
          <p:nvPr userDrawn="1"/>
        </p:nvSpPr>
        <p:spPr>
          <a:xfrm>
            <a:off x="8539204" y="273559"/>
            <a:ext cx="200167" cy="178318"/>
          </a:xfrm>
          <a:prstGeom prst="rect">
            <a:avLst/>
          </a:prstGeom>
        </p:spPr>
        <p:txBody>
          <a:bodyPr lIns="0" tIns="0" rIns="0" bIns="0" anchor="t" anchorCtr="0"/>
          <a:lstStyle>
            <a:defPPr>
              <a:defRPr lang="en-US"/>
            </a:defPPr>
            <a:lvl1pPr algn="r" rtl="0" fontAlgn="base">
              <a:spcBef>
                <a:spcPct val="0"/>
              </a:spcBef>
              <a:spcAft>
                <a:spcPct val="0"/>
              </a:spcAft>
              <a:defRPr sz="700" kern="1200">
                <a:solidFill>
                  <a:schemeClr val="accent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fld id="{C465A074-71B0-1C47-A455-7677837C124E}" type="slidenum">
              <a:rPr lang="it-IT" sz="800" smtClean="0"/>
              <a:pPr/>
              <a:t>‹#›</a:t>
            </a:fld>
            <a:endParaRPr lang="it-IT" sz="800" dirty="0"/>
          </a:p>
        </p:txBody>
      </p:sp>
    </p:spTree>
    <p:extLst>
      <p:ext uri="{BB962C8B-B14F-4D97-AF65-F5344CB8AC3E}">
        <p14:creationId xmlns:p14="http://schemas.microsoft.com/office/powerpoint/2010/main" val="1314700499"/>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Content Slide - Standard">
    <p:spTree>
      <p:nvGrpSpPr>
        <p:cNvPr id="1" name=""/>
        <p:cNvGrpSpPr/>
        <p:nvPr/>
      </p:nvGrpSpPr>
      <p:grpSpPr>
        <a:xfrm>
          <a:off x="0" y="0"/>
          <a:ext cx="0" cy="0"/>
          <a:chOff x="0" y="0"/>
          <a:chExt cx="0" cy="0"/>
        </a:xfrm>
      </p:grpSpPr>
      <p:sp>
        <p:nvSpPr>
          <p:cNvPr id="7" name="Titolo 1"/>
          <p:cNvSpPr>
            <a:spLocks noGrp="1"/>
          </p:cNvSpPr>
          <p:nvPr>
            <p:ph type="ctrTitle" hasCustomPrompt="1"/>
          </p:nvPr>
        </p:nvSpPr>
        <p:spPr>
          <a:xfrm>
            <a:off x="347300" y="442999"/>
            <a:ext cx="8386686" cy="523081"/>
          </a:xfrm>
          <a:prstGeom prst="rect">
            <a:avLst/>
          </a:prstGeom>
        </p:spPr>
        <p:txBody>
          <a:bodyPr>
            <a:noAutofit/>
          </a:bodyPr>
          <a:lstStyle>
            <a:lvl1pPr algn="l">
              <a:lnSpc>
                <a:spcPts val="2200"/>
              </a:lnSpc>
              <a:defRPr sz="2000" b="0" i="0" baseline="0">
                <a:solidFill>
                  <a:srgbClr val="C00000"/>
                </a:solidFill>
                <a:latin typeface="Arial" pitchFamily="34" charset="0"/>
                <a:cs typeface="Arial" pitchFamily="34" charset="0"/>
              </a:defRPr>
            </a:lvl1pPr>
          </a:lstStyle>
          <a:p>
            <a:r>
              <a:rPr lang="it-IT" dirty="0" smtClean="0"/>
              <a:t>Slide Title</a:t>
            </a:r>
            <a:endParaRPr lang="it-IT" dirty="0"/>
          </a:p>
        </p:txBody>
      </p:sp>
      <p:sp>
        <p:nvSpPr>
          <p:cNvPr id="8" name="Sottotitolo 2"/>
          <p:cNvSpPr>
            <a:spLocks noGrp="1"/>
          </p:cNvSpPr>
          <p:nvPr>
            <p:ph type="subTitle" idx="1" hasCustomPrompt="1"/>
          </p:nvPr>
        </p:nvSpPr>
        <p:spPr>
          <a:xfrm>
            <a:off x="347300" y="997139"/>
            <a:ext cx="8386686" cy="374461"/>
          </a:xfrm>
          <a:prstGeom prst="rect">
            <a:avLst/>
          </a:prstGeom>
        </p:spPr>
        <p:txBody>
          <a:bodyPr>
            <a:spAutoFit/>
          </a:bodyPr>
          <a:lstStyle>
            <a:lvl1pPr marL="0" indent="0">
              <a:buNone/>
              <a:defRPr lang="it-IT" sz="1500" b="0" i="0" baseline="0" dirty="0">
                <a:solidFill>
                  <a:srgbClr val="6F7072"/>
                </a:solidFill>
                <a:latin typeface="Arial" pitchFamily="34" charset="0"/>
                <a:ea typeface="+mj-ea"/>
                <a:cs typeface="Arial" pitchFamily="34" charset="0"/>
              </a:defRPr>
            </a:lvl1pPr>
          </a:lstStyle>
          <a:p>
            <a:pPr lvl="0">
              <a:lnSpc>
                <a:spcPts val="2200"/>
              </a:lnSpc>
              <a:spcBef>
                <a:spcPct val="0"/>
              </a:spcBef>
            </a:pPr>
            <a:r>
              <a:rPr lang="it-IT" dirty="0" smtClean="0"/>
              <a:t>Slide Sub title</a:t>
            </a:r>
            <a:endParaRPr lang="it-IT" dirty="0"/>
          </a:p>
        </p:txBody>
      </p:sp>
      <p:sp>
        <p:nvSpPr>
          <p:cNvPr id="9" name="Segnaposto testo 18"/>
          <p:cNvSpPr>
            <a:spLocks noGrp="1"/>
          </p:cNvSpPr>
          <p:nvPr>
            <p:ph type="body" sz="quarter" idx="14" hasCustomPrompt="1"/>
          </p:nvPr>
        </p:nvSpPr>
        <p:spPr>
          <a:xfrm>
            <a:off x="347663" y="1682750"/>
            <a:ext cx="8391525" cy="4378325"/>
          </a:xfrm>
          <a:prstGeom prst="rect">
            <a:avLst/>
          </a:prstGeom>
        </p:spPr>
        <p:txBody>
          <a:bodyPr/>
          <a:lstStyle>
            <a:lvl1pPr marL="0" indent="0">
              <a:buNone/>
              <a:defRPr sz="1600">
                <a:latin typeface="Arial" pitchFamily="34" charset="0"/>
                <a:cs typeface="Arial" pitchFamily="34" charset="0"/>
              </a:defRPr>
            </a:lvl1pPr>
            <a:lvl2pPr marL="457200" indent="0">
              <a:buNone/>
              <a:defRPr/>
            </a:lvl2pPr>
            <a:lvl3pPr marL="914400" indent="0">
              <a:buNone/>
              <a:defRPr/>
            </a:lvl3pPr>
            <a:lvl4pPr marL="1371600" indent="0">
              <a:buNone/>
              <a:defRPr/>
            </a:lvl4pPr>
            <a:lvl5pPr marL="1828800" indent="0">
              <a:buNone/>
              <a:defRPr/>
            </a:lvl5pPr>
          </a:lstStyle>
          <a:p>
            <a:pPr lvl="0"/>
            <a:r>
              <a:rPr lang="it-IT" dirty="0" smtClean="0"/>
              <a:t>Content Box</a:t>
            </a:r>
            <a:endParaRPr lang="it-IT" dirty="0"/>
          </a:p>
        </p:txBody>
      </p:sp>
      <p:pic>
        <p:nvPicPr>
          <p:cNvPr id="11" name="Picture 10"/>
          <p:cNvPicPr>
            <a:picLocks noChangeAspect="1"/>
          </p:cNvPicPr>
          <p:nvPr userDrawn="1"/>
        </p:nvPicPr>
        <p:blipFill rotWithShape="1">
          <a:blip r:embed="rId2" cstate="print"/>
          <a:srcRect l="1" r="14959" b="85913"/>
          <a:stretch/>
        </p:blipFill>
        <p:spPr>
          <a:xfrm>
            <a:off x="0" y="0"/>
            <a:ext cx="216000" cy="966080"/>
          </a:xfrm>
          <a:prstGeom prst="rect">
            <a:avLst/>
          </a:prstGeom>
        </p:spPr>
      </p:pic>
      <p:sp>
        <p:nvSpPr>
          <p:cNvPr id="10" name="Text Placeholder 19"/>
          <p:cNvSpPr>
            <a:spLocks noGrp="1"/>
          </p:cNvSpPr>
          <p:nvPr>
            <p:ph type="body" sz="quarter" idx="15" hasCustomPrompt="1"/>
          </p:nvPr>
        </p:nvSpPr>
        <p:spPr>
          <a:xfrm>
            <a:off x="347662" y="152400"/>
            <a:ext cx="7958137" cy="330640"/>
          </a:xfrm>
          <a:prstGeom prst="rect">
            <a:avLst/>
          </a:prstGeom>
        </p:spPr>
        <p:txBody>
          <a:bodyPr/>
          <a:lstStyle>
            <a:lvl1pPr marL="0" indent="0" algn="l">
              <a:buFont typeface="Arial" pitchFamily="34" charset="0"/>
              <a:buNone/>
              <a:defRPr sz="1600">
                <a:solidFill>
                  <a:srgbClr val="C00000"/>
                </a:solidFill>
                <a:latin typeface="Arial" pitchFamily="34" charset="0"/>
                <a:cs typeface="Arial" pitchFamily="34" charset="0"/>
              </a:defRPr>
            </a:lvl1pPr>
          </a:lstStyle>
          <a:p>
            <a:pPr lvl="0"/>
            <a:r>
              <a:rPr lang="en-US" dirty="0" smtClean="0"/>
              <a:t>Section</a:t>
            </a:r>
            <a:endParaRPr lang="en-US" dirty="0"/>
          </a:p>
        </p:txBody>
      </p:sp>
      <p:sp>
        <p:nvSpPr>
          <p:cNvPr id="13" name="TextBox 12"/>
          <p:cNvSpPr txBox="1"/>
          <p:nvPr userDrawn="1"/>
        </p:nvSpPr>
        <p:spPr>
          <a:xfrm>
            <a:off x="347300" y="6324600"/>
            <a:ext cx="453970" cy="254237"/>
          </a:xfrm>
          <a:prstGeom prst="rect">
            <a:avLst/>
          </a:prstGeom>
        </p:spPr>
        <p:txBody>
          <a:bodyPr wrap="none">
            <a:spAutoFit/>
          </a:bodyPr>
          <a:lstStyle>
            <a:defPPr>
              <a:defRPr lang="en-US"/>
            </a:defPPr>
            <a:lvl1pPr marL="0" marR="0">
              <a:lnSpc>
                <a:spcPct val="115000"/>
              </a:lnSpc>
              <a:spcBef>
                <a:spcPts val="0"/>
              </a:spcBef>
              <a:spcAft>
                <a:spcPts val="1000"/>
              </a:spcAft>
              <a:defRPr sz="1800">
                <a:solidFill>
                  <a:srgbClr val="BE2328"/>
                </a:solidFill>
                <a:effectLst/>
                <a:latin typeface="ArialMT"/>
                <a:ea typeface="Calibri"/>
                <a:cs typeface="ArialMT"/>
              </a:defRPr>
            </a:lvl1pPr>
          </a:lstStyle>
          <a:p>
            <a:pPr lvl="0" algn="l"/>
            <a:r>
              <a:rPr lang="en-US" sz="1000" dirty="0" smtClean="0">
                <a:latin typeface="Arial" pitchFamily="34" charset="0"/>
                <a:cs typeface="Arial" pitchFamily="34" charset="0"/>
              </a:rPr>
              <a:t>Date</a:t>
            </a:r>
            <a:endParaRPr lang="en-US" sz="1000" dirty="0">
              <a:latin typeface="Arial" pitchFamily="34" charset="0"/>
              <a:cs typeface="Arial" pitchFamily="34" charset="0"/>
            </a:endParaRPr>
          </a:p>
        </p:txBody>
      </p:sp>
      <p:pic>
        <p:nvPicPr>
          <p:cNvPr id="16" name="Picture 2" descr="D:\Work\Life\Logo Change campaign\Stationaries with new logo\03 02 15\logo\FG_LOGO-03.jpg"/>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6948265" y="6237313"/>
            <a:ext cx="1872208" cy="395766"/>
          </a:xfrm>
          <a:prstGeom prst="rect">
            <a:avLst/>
          </a:prstGeom>
          <a:noFill/>
          <a:extLst>
            <a:ext uri="{909E8E84-426E-40DD-AFC4-6F175D3DCCD1}">
              <a14:hiddenFill xmlns:a14="http://schemas.microsoft.com/office/drawing/2010/main">
                <a:solidFill>
                  <a:srgbClr val="FFFFFF"/>
                </a:solidFill>
              </a14:hiddenFill>
            </a:ext>
          </a:extLst>
        </p:spPr>
      </p:pic>
      <p:sp>
        <p:nvSpPr>
          <p:cNvPr id="19" name="Segnaposto numero diapositiva 5"/>
          <p:cNvSpPr>
            <a:spLocks noGrp="1"/>
          </p:cNvSpPr>
          <p:nvPr>
            <p:ph type="sldNum" sz="quarter" idx="12"/>
          </p:nvPr>
        </p:nvSpPr>
        <p:spPr>
          <a:xfrm>
            <a:off x="8539204" y="273559"/>
            <a:ext cx="200167" cy="178318"/>
          </a:xfrm>
          <a:prstGeom prst="rect">
            <a:avLst/>
          </a:prstGeom>
        </p:spPr>
        <p:txBody>
          <a:bodyPr lIns="0" tIns="0" rIns="0" bIns="0" anchor="t" anchorCtr="0"/>
          <a:lstStyle>
            <a:lvl1pPr algn="r">
              <a:defRPr sz="800">
                <a:solidFill>
                  <a:schemeClr val="tx2"/>
                </a:solidFill>
                <a:latin typeface="Arial" pitchFamily="34" charset="0"/>
                <a:cs typeface="Arial" pitchFamily="34" charset="0"/>
              </a:defRPr>
            </a:lvl1pPr>
          </a:lstStyle>
          <a:p>
            <a:fld id="{C465A074-71B0-1C47-A455-7677837C124E}" type="slidenum">
              <a:rPr lang="it-IT" smtClean="0"/>
              <a:pPr/>
              <a:t>‹#›</a:t>
            </a:fld>
            <a:endParaRPr lang="it-IT" dirty="0"/>
          </a:p>
        </p:txBody>
      </p:sp>
      <p:sp>
        <p:nvSpPr>
          <p:cNvPr id="20" name="Segnaposto numero diapositiva 5"/>
          <p:cNvSpPr txBox="1">
            <a:spLocks/>
          </p:cNvSpPr>
          <p:nvPr userDrawn="1"/>
        </p:nvSpPr>
        <p:spPr>
          <a:xfrm>
            <a:off x="8539204" y="273559"/>
            <a:ext cx="200167" cy="178318"/>
          </a:xfrm>
          <a:prstGeom prst="rect">
            <a:avLst/>
          </a:prstGeom>
        </p:spPr>
        <p:txBody>
          <a:bodyPr lIns="0" tIns="0" rIns="0" bIns="0" anchor="t" anchorCtr="0"/>
          <a:lstStyle>
            <a:defPPr>
              <a:defRPr lang="en-US"/>
            </a:defPPr>
            <a:lvl1pPr algn="r" rtl="0" fontAlgn="base">
              <a:spcBef>
                <a:spcPct val="0"/>
              </a:spcBef>
              <a:spcAft>
                <a:spcPct val="0"/>
              </a:spcAft>
              <a:defRPr sz="700" kern="1200">
                <a:solidFill>
                  <a:schemeClr val="accent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fld id="{C465A074-71B0-1C47-A455-7677837C124E}" type="slidenum">
              <a:rPr lang="it-IT" sz="800" smtClean="0"/>
              <a:pPr/>
              <a:t>‹#›</a:t>
            </a:fld>
            <a:endParaRPr lang="it-IT" sz="800" dirty="0"/>
          </a:p>
        </p:txBody>
      </p:sp>
    </p:spTree>
    <p:extLst>
      <p:ext uri="{BB962C8B-B14F-4D97-AF65-F5344CB8AC3E}">
        <p14:creationId xmlns:p14="http://schemas.microsoft.com/office/powerpoint/2010/main" val="1439549520"/>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ontent Slide - 2 Column">
    <p:spTree>
      <p:nvGrpSpPr>
        <p:cNvPr id="1" name=""/>
        <p:cNvGrpSpPr/>
        <p:nvPr/>
      </p:nvGrpSpPr>
      <p:grpSpPr>
        <a:xfrm>
          <a:off x="0" y="0"/>
          <a:ext cx="0" cy="0"/>
          <a:chOff x="0" y="0"/>
          <a:chExt cx="0" cy="0"/>
        </a:xfrm>
      </p:grpSpPr>
      <p:pic>
        <p:nvPicPr>
          <p:cNvPr id="21" name="Picture 20"/>
          <p:cNvPicPr>
            <a:picLocks noChangeAspect="1"/>
          </p:cNvPicPr>
          <p:nvPr userDrawn="1"/>
        </p:nvPicPr>
        <p:blipFill rotWithShape="1">
          <a:blip r:embed="rId2" cstate="print"/>
          <a:srcRect l="1" r="14959" b="85913"/>
          <a:stretch/>
        </p:blipFill>
        <p:spPr>
          <a:xfrm>
            <a:off x="0" y="0"/>
            <a:ext cx="216000" cy="966080"/>
          </a:xfrm>
          <a:prstGeom prst="rect">
            <a:avLst/>
          </a:prstGeom>
        </p:spPr>
      </p:pic>
      <p:sp>
        <p:nvSpPr>
          <p:cNvPr id="9" name="Titolo 1"/>
          <p:cNvSpPr>
            <a:spLocks noGrp="1"/>
          </p:cNvSpPr>
          <p:nvPr>
            <p:ph type="ctrTitle" hasCustomPrompt="1"/>
          </p:nvPr>
        </p:nvSpPr>
        <p:spPr>
          <a:xfrm>
            <a:off x="347300" y="442999"/>
            <a:ext cx="8386686" cy="523081"/>
          </a:xfrm>
          <a:prstGeom prst="rect">
            <a:avLst/>
          </a:prstGeom>
        </p:spPr>
        <p:txBody>
          <a:bodyPr>
            <a:noAutofit/>
          </a:bodyPr>
          <a:lstStyle>
            <a:lvl1pPr algn="l">
              <a:lnSpc>
                <a:spcPts val="2200"/>
              </a:lnSpc>
              <a:defRPr sz="2000" b="0" i="0" baseline="0">
                <a:solidFill>
                  <a:srgbClr val="C00000"/>
                </a:solidFill>
                <a:latin typeface="Arial" pitchFamily="34" charset="0"/>
                <a:cs typeface="Arial" pitchFamily="34" charset="0"/>
              </a:defRPr>
            </a:lvl1pPr>
          </a:lstStyle>
          <a:p>
            <a:r>
              <a:rPr lang="it-IT" dirty="0" smtClean="0"/>
              <a:t>Slide Title</a:t>
            </a:r>
            <a:endParaRPr lang="it-IT" dirty="0"/>
          </a:p>
        </p:txBody>
      </p:sp>
      <p:sp>
        <p:nvSpPr>
          <p:cNvPr id="12" name="Sottotitolo 2"/>
          <p:cNvSpPr>
            <a:spLocks noGrp="1"/>
          </p:cNvSpPr>
          <p:nvPr>
            <p:ph type="subTitle" idx="13" hasCustomPrompt="1"/>
          </p:nvPr>
        </p:nvSpPr>
        <p:spPr>
          <a:xfrm>
            <a:off x="347300" y="997139"/>
            <a:ext cx="8386686" cy="374461"/>
          </a:xfrm>
          <a:prstGeom prst="rect">
            <a:avLst/>
          </a:prstGeom>
        </p:spPr>
        <p:txBody>
          <a:bodyPr>
            <a:spAutoFit/>
          </a:bodyPr>
          <a:lstStyle>
            <a:lvl1pPr marL="0" indent="0">
              <a:buNone/>
              <a:defRPr lang="it-IT" sz="1500" b="0" i="0" baseline="0" dirty="0">
                <a:solidFill>
                  <a:srgbClr val="6F7072"/>
                </a:solidFill>
                <a:latin typeface="Arial" pitchFamily="34" charset="0"/>
                <a:ea typeface="+mj-ea"/>
                <a:cs typeface="Arial" pitchFamily="34" charset="0"/>
              </a:defRPr>
            </a:lvl1pPr>
          </a:lstStyle>
          <a:p>
            <a:pPr lvl="0">
              <a:lnSpc>
                <a:spcPts val="2200"/>
              </a:lnSpc>
              <a:spcBef>
                <a:spcPct val="0"/>
              </a:spcBef>
            </a:pPr>
            <a:r>
              <a:rPr lang="it-IT" dirty="0" smtClean="0"/>
              <a:t>Slide Sub title</a:t>
            </a:r>
            <a:endParaRPr lang="it-IT" dirty="0"/>
          </a:p>
        </p:txBody>
      </p:sp>
      <p:sp>
        <p:nvSpPr>
          <p:cNvPr id="14" name="Segnaposto testo 18"/>
          <p:cNvSpPr>
            <a:spLocks noGrp="1"/>
          </p:cNvSpPr>
          <p:nvPr>
            <p:ph type="body" sz="quarter" idx="14" hasCustomPrompt="1"/>
          </p:nvPr>
        </p:nvSpPr>
        <p:spPr>
          <a:xfrm>
            <a:off x="347663" y="1600200"/>
            <a:ext cx="4224337" cy="4460875"/>
          </a:xfrm>
          <a:prstGeom prst="rect">
            <a:avLst/>
          </a:prstGeom>
        </p:spPr>
        <p:txBody>
          <a:bodyPr/>
          <a:lstStyle>
            <a:lvl1pPr marL="0" indent="0">
              <a:buNone/>
              <a:defRPr sz="1600">
                <a:latin typeface="Arial" pitchFamily="34" charset="0"/>
                <a:cs typeface="Arial" pitchFamily="34" charset="0"/>
              </a:defRPr>
            </a:lvl1pPr>
            <a:lvl2pPr marL="457200" indent="0">
              <a:buNone/>
              <a:defRPr/>
            </a:lvl2pPr>
            <a:lvl3pPr marL="914400" indent="0">
              <a:buNone/>
              <a:defRPr/>
            </a:lvl3pPr>
            <a:lvl4pPr marL="1371600" indent="0">
              <a:buNone/>
              <a:defRPr/>
            </a:lvl4pPr>
            <a:lvl5pPr marL="1828800" indent="0">
              <a:buNone/>
              <a:defRPr/>
            </a:lvl5pPr>
          </a:lstStyle>
          <a:p>
            <a:pPr lvl="0"/>
            <a:r>
              <a:rPr lang="it-IT" dirty="0" smtClean="0"/>
              <a:t>Content Box Two Columns</a:t>
            </a:r>
            <a:endParaRPr lang="it-IT" dirty="0"/>
          </a:p>
        </p:txBody>
      </p:sp>
      <p:sp>
        <p:nvSpPr>
          <p:cNvPr id="16" name="Segnaposto testo 18"/>
          <p:cNvSpPr>
            <a:spLocks noGrp="1"/>
          </p:cNvSpPr>
          <p:nvPr>
            <p:ph type="body" sz="quarter" idx="15" hasCustomPrompt="1"/>
          </p:nvPr>
        </p:nvSpPr>
        <p:spPr>
          <a:xfrm>
            <a:off x="4613770" y="1600200"/>
            <a:ext cx="4224337" cy="4460875"/>
          </a:xfrm>
          <a:prstGeom prst="rect">
            <a:avLst/>
          </a:prstGeom>
        </p:spPr>
        <p:txBody>
          <a:bodyPr/>
          <a:lstStyle>
            <a:lvl1pPr marL="0" indent="0">
              <a:buNone/>
              <a:defRPr sz="1600">
                <a:latin typeface="Arial" pitchFamily="34" charset="0"/>
                <a:cs typeface="Arial" pitchFamily="34" charset="0"/>
              </a:defRPr>
            </a:lvl1pPr>
            <a:lvl2pPr marL="457200" indent="0">
              <a:buNone/>
              <a:defRPr/>
            </a:lvl2pPr>
            <a:lvl3pPr marL="914400" indent="0">
              <a:buNone/>
              <a:defRPr/>
            </a:lvl3pPr>
            <a:lvl4pPr marL="1371600" indent="0">
              <a:buNone/>
              <a:defRPr/>
            </a:lvl4pPr>
            <a:lvl5pPr marL="1828800" indent="0">
              <a:buNone/>
              <a:defRPr/>
            </a:lvl5pPr>
          </a:lstStyle>
          <a:p>
            <a:pPr lvl="0"/>
            <a:r>
              <a:rPr lang="it-IT" dirty="0" smtClean="0"/>
              <a:t>Content Box Two Columns</a:t>
            </a:r>
            <a:endParaRPr lang="it-IT" dirty="0"/>
          </a:p>
        </p:txBody>
      </p:sp>
      <p:sp>
        <p:nvSpPr>
          <p:cNvPr id="15" name="Text Placeholder 19"/>
          <p:cNvSpPr>
            <a:spLocks noGrp="1"/>
          </p:cNvSpPr>
          <p:nvPr>
            <p:ph type="body" sz="quarter" idx="16" hasCustomPrompt="1"/>
          </p:nvPr>
        </p:nvSpPr>
        <p:spPr>
          <a:xfrm>
            <a:off x="347662" y="152400"/>
            <a:ext cx="7958137" cy="330640"/>
          </a:xfrm>
          <a:prstGeom prst="rect">
            <a:avLst/>
          </a:prstGeom>
        </p:spPr>
        <p:txBody>
          <a:bodyPr/>
          <a:lstStyle>
            <a:lvl1pPr marL="0" indent="0" algn="l">
              <a:buNone/>
              <a:defRPr sz="1600">
                <a:solidFill>
                  <a:srgbClr val="C00000"/>
                </a:solidFill>
                <a:latin typeface="Arial" pitchFamily="34" charset="0"/>
                <a:cs typeface="Arial" pitchFamily="34" charset="0"/>
              </a:defRPr>
            </a:lvl1pPr>
          </a:lstStyle>
          <a:p>
            <a:pPr lvl="0"/>
            <a:r>
              <a:rPr lang="en-US" dirty="0" smtClean="0"/>
              <a:t>Section</a:t>
            </a:r>
            <a:endParaRPr lang="en-US" dirty="0"/>
          </a:p>
        </p:txBody>
      </p:sp>
      <p:sp>
        <p:nvSpPr>
          <p:cNvPr id="13" name="TextBox 12"/>
          <p:cNvSpPr txBox="1"/>
          <p:nvPr userDrawn="1"/>
        </p:nvSpPr>
        <p:spPr>
          <a:xfrm>
            <a:off x="347300" y="6324600"/>
            <a:ext cx="453970" cy="254237"/>
          </a:xfrm>
          <a:prstGeom prst="rect">
            <a:avLst/>
          </a:prstGeom>
        </p:spPr>
        <p:txBody>
          <a:bodyPr wrap="none">
            <a:spAutoFit/>
          </a:bodyPr>
          <a:lstStyle>
            <a:defPPr>
              <a:defRPr lang="en-US"/>
            </a:defPPr>
            <a:lvl1pPr marL="0" marR="0">
              <a:lnSpc>
                <a:spcPct val="115000"/>
              </a:lnSpc>
              <a:spcBef>
                <a:spcPts val="0"/>
              </a:spcBef>
              <a:spcAft>
                <a:spcPts val="1000"/>
              </a:spcAft>
              <a:defRPr sz="1800">
                <a:solidFill>
                  <a:srgbClr val="BE2328"/>
                </a:solidFill>
                <a:effectLst/>
                <a:latin typeface="ArialMT"/>
                <a:ea typeface="Calibri"/>
                <a:cs typeface="ArialMT"/>
              </a:defRPr>
            </a:lvl1pPr>
          </a:lstStyle>
          <a:p>
            <a:pPr lvl="0" algn="l"/>
            <a:r>
              <a:rPr lang="en-US" sz="1000" dirty="0" smtClean="0">
                <a:latin typeface="Arial" pitchFamily="34" charset="0"/>
                <a:cs typeface="Arial" pitchFamily="34" charset="0"/>
              </a:rPr>
              <a:t>Date</a:t>
            </a:r>
            <a:endParaRPr lang="en-US" sz="1000" dirty="0">
              <a:latin typeface="Arial" pitchFamily="34" charset="0"/>
              <a:cs typeface="Arial" pitchFamily="34" charset="0"/>
            </a:endParaRPr>
          </a:p>
        </p:txBody>
      </p:sp>
      <p:pic>
        <p:nvPicPr>
          <p:cNvPr id="17" name="Picture 2" descr="D:\Work\Life\Logo Change campaign\Stationaries with new logo\03 02 15\logo\FG_LOGO-03.jpg"/>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6948265" y="6237313"/>
            <a:ext cx="1872208" cy="395766"/>
          </a:xfrm>
          <a:prstGeom prst="rect">
            <a:avLst/>
          </a:prstGeom>
          <a:noFill/>
          <a:extLst>
            <a:ext uri="{909E8E84-426E-40DD-AFC4-6F175D3DCCD1}">
              <a14:hiddenFill xmlns:a14="http://schemas.microsoft.com/office/drawing/2010/main">
                <a:solidFill>
                  <a:srgbClr val="FFFFFF"/>
                </a:solidFill>
              </a14:hiddenFill>
            </a:ext>
          </a:extLst>
        </p:spPr>
      </p:pic>
      <p:sp>
        <p:nvSpPr>
          <p:cNvPr id="22" name="Segnaposto numero diapositiva 5"/>
          <p:cNvSpPr>
            <a:spLocks noGrp="1"/>
          </p:cNvSpPr>
          <p:nvPr>
            <p:ph type="sldNum" sz="quarter" idx="12"/>
          </p:nvPr>
        </p:nvSpPr>
        <p:spPr>
          <a:xfrm>
            <a:off x="8539204" y="273559"/>
            <a:ext cx="200167" cy="178318"/>
          </a:xfrm>
          <a:prstGeom prst="rect">
            <a:avLst/>
          </a:prstGeom>
        </p:spPr>
        <p:txBody>
          <a:bodyPr lIns="0" tIns="0" rIns="0" bIns="0" anchor="t" anchorCtr="0"/>
          <a:lstStyle>
            <a:lvl1pPr algn="r">
              <a:defRPr sz="800">
                <a:solidFill>
                  <a:schemeClr val="tx2"/>
                </a:solidFill>
                <a:latin typeface="Arial" pitchFamily="34" charset="0"/>
                <a:cs typeface="Arial" pitchFamily="34" charset="0"/>
              </a:defRPr>
            </a:lvl1pPr>
          </a:lstStyle>
          <a:p>
            <a:fld id="{C465A074-71B0-1C47-A455-7677837C124E}" type="slidenum">
              <a:rPr lang="it-IT" smtClean="0"/>
              <a:pPr/>
              <a:t>‹#›</a:t>
            </a:fld>
            <a:endParaRPr lang="it-IT" dirty="0"/>
          </a:p>
        </p:txBody>
      </p:sp>
      <p:sp>
        <p:nvSpPr>
          <p:cNvPr id="23" name="Segnaposto numero diapositiva 5"/>
          <p:cNvSpPr txBox="1">
            <a:spLocks/>
          </p:cNvSpPr>
          <p:nvPr userDrawn="1"/>
        </p:nvSpPr>
        <p:spPr>
          <a:xfrm>
            <a:off x="8539204" y="273559"/>
            <a:ext cx="200167" cy="178318"/>
          </a:xfrm>
          <a:prstGeom prst="rect">
            <a:avLst/>
          </a:prstGeom>
        </p:spPr>
        <p:txBody>
          <a:bodyPr lIns="0" tIns="0" rIns="0" bIns="0" anchor="t" anchorCtr="0"/>
          <a:lstStyle>
            <a:defPPr>
              <a:defRPr lang="en-US"/>
            </a:defPPr>
            <a:lvl1pPr algn="r" rtl="0" fontAlgn="base">
              <a:spcBef>
                <a:spcPct val="0"/>
              </a:spcBef>
              <a:spcAft>
                <a:spcPct val="0"/>
              </a:spcAft>
              <a:defRPr sz="700" kern="1200">
                <a:solidFill>
                  <a:schemeClr val="accent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fld id="{C465A074-71B0-1C47-A455-7677837C124E}" type="slidenum">
              <a:rPr lang="it-IT" sz="800" smtClean="0"/>
              <a:pPr/>
              <a:t>‹#›</a:t>
            </a:fld>
            <a:endParaRPr lang="it-IT" sz="800" dirty="0"/>
          </a:p>
        </p:txBody>
      </p:sp>
    </p:spTree>
    <p:extLst>
      <p:ext uri="{BB962C8B-B14F-4D97-AF65-F5344CB8AC3E}">
        <p14:creationId xmlns:p14="http://schemas.microsoft.com/office/powerpoint/2010/main" val="3388795668"/>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ntent Slide - 2 Column with image">
    <p:spTree>
      <p:nvGrpSpPr>
        <p:cNvPr id="1" name=""/>
        <p:cNvGrpSpPr/>
        <p:nvPr/>
      </p:nvGrpSpPr>
      <p:grpSpPr>
        <a:xfrm>
          <a:off x="0" y="0"/>
          <a:ext cx="0" cy="0"/>
          <a:chOff x="0" y="0"/>
          <a:chExt cx="0" cy="0"/>
        </a:xfrm>
      </p:grpSpPr>
      <p:pic>
        <p:nvPicPr>
          <p:cNvPr id="21" name="Picture 20"/>
          <p:cNvPicPr>
            <a:picLocks noChangeAspect="1"/>
          </p:cNvPicPr>
          <p:nvPr userDrawn="1"/>
        </p:nvPicPr>
        <p:blipFill rotWithShape="1">
          <a:blip r:embed="rId2" cstate="print"/>
          <a:srcRect l="1" r="14959" b="85913"/>
          <a:stretch/>
        </p:blipFill>
        <p:spPr>
          <a:xfrm>
            <a:off x="0" y="0"/>
            <a:ext cx="216000" cy="966080"/>
          </a:xfrm>
          <a:prstGeom prst="rect">
            <a:avLst/>
          </a:prstGeom>
        </p:spPr>
      </p:pic>
      <p:sp>
        <p:nvSpPr>
          <p:cNvPr id="9" name="Titolo 1"/>
          <p:cNvSpPr>
            <a:spLocks noGrp="1"/>
          </p:cNvSpPr>
          <p:nvPr>
            <p:ph type="ctrTitle" hasCustomPrompt="1"/>
          </p:nvPr>
        </p:nvSpPr>
        <p:spPr>
          <a:xfrm>
            <a:off x="347300" y="442999"/>
            <a:ext cx="8386686" cy="523081"/>
          </a:xfrm>
          <a:prstGeom prst="rect">
            <a:avLst/>
          </a:prstGeom>
        </p:spPr>
        <p:txBody>
          <a:bodyPr>
            <a:noAutofit/>
          </a:bodyPr>
          <a:lstStyle>
            <a:lvl1pPr algn="l">
              <a:lnSpc>
                <a:spcPts val="2200"/>
              </a:lnSpc>
              <a:defRPr sz="2000" b="0" i="0" baseline="0">
                <a:solidFill>
                  <a:srgbClr val="C00000"/>
                </a:solidFill>
                <a:latin typeface="Arial" pitchFamily="34" charset="0"/>
                <a:cs typeface="Arial" pitchFamily="34" charset="0"/>
              </a:defRPr>
            </a:lvl1pPr>
          </a:lstStyle>
          <a:p>
            <a:r>
              <a:rPr lang="it-IT" dirty="0" smtClean="0"/>
              <a:t>Slide Title</a:t>
            </a:r>
            <a:endParaRPr lang="it-IT" dirty="0"/>
          </a:p>
        </p:txBody>
      </p:sp>
      <p:sp>
        <p:nvSpPr>
          <p:cNvPr id="12" name="Sottotitolo 2"/>
          <p:cNvSpPr>
            <a:spLocks noGrp="1"/>
          </p:cNvSpPr>
          <p:nvPr>
            <p:ph type="subTitle" idx="13" hasCustomPrompt="1"/>
          </p:nvPr>
        </p:nvSpPr>
        <p:spPr>
          <a:xfrm>
            <a:off x="347300" y="997139"/>
            <a:ext cx="8386686" cy="374461"/>
          </a:xfrm>
          <a:prstGeom prst="rect">
            <a:avLst/>
          </a:prstGeom>
        </p:spPr>
        <p:txBody>
          <a:bodyPr>
            <a:spAutoFit/>
          </a:bodyPr>
          <a:lstStyle>
            <a:lvl1pPr marL="0" indent="0">
              <a:buNone/>
              <a:defRPr lang="it-IT" sz="1500" b="0" i="0" baseline="0" dirty="0">
                <a:solidFill>
                  <a:srgbClr val="6F7072"/>
                </a:solidFill>
                <a:latin typeface="Arial" pitchFamily="34" charset="0"/>
                <a:ea typeface="+mj-ea"/>
                <a:cs typeface="Arial" pitchFamily="34" charset="0"/>
              </a:defRPr>
            </a:lvl1pPr>
          </a:lstStyle>
          <a:p>
            <a:pPr lvl="0">
              <a:lnSpc>
                <a:spcPts val="2200"/>
              </a:lnSpc>
              <a:spcBef>
                <a:spcPct val="0"/>
              </a:spcBef>
            </a:pPr>
            <a:r>
              <a:rPr lang="it-IT" dirty="0" smtClean="0"/>
              <a:t>Slide Sub title</a:t>
            </a:r>
            <a:endParaRPr lang="it-IT" dirty="0"/>
          </a:p>
        </p:txBody>
      </p:sp>
      <p:sp>
        <p:nvSpPr>
          <p:cNvPr id="14" name="Segnaposto testo 18"/>
          <p:cNvSpPr>
            <a:spLocks noGrp="1"/>
          </p:cNvSpPr>
          <p:nvPr>
            <p:ph type="body" sz="quarter" idx="14" hasCustomPrompt="1"/>
          </p:nvPr>
        </p:nvSpPr>
        <p:spPr>
          <a:xfrm>
            <a:off x="347663" y="1600200"/>
            <a:ext cx="4224337" cy="4460875"/>
          </a:xfrm>
          <a:prstGeom prst="rect">
            <a:avLst/>
          </a:prstGeom>
        </p:spPr>
        <p:txBody>
          <a:bodyPr/>
          <a:lstStyle>
            <a:lvl1pPr marL="0" indent="0">
              <a:buNone/>
              <a:defRPr sz="1600">
                <a:latin typeface="Arial" pitchFamily="34" charset="0"/>
                <a:cs typeface="Arial" pitchFamily="34" charset="0"/>
              </a:defRPr>
            </a:lvl1pPr>
            <a:lvl2pPr marL="457200" indent="0">
              <a:buNone/>
              <a:defRPr/>
            </a:lvl2pPr>
            <a:lvl3pPr marL="914400" indent="0">
              <a:buNone/>
              <a:defRPr/>
            </a:lvl3pPr>
            <a:lvl4pPr marL="1371600" indent="0">
              <a:buNone/>
              <a:defRPr/>
            </a:lvl4pPr>
            <a:lvl5pPr marL="1828800" indent="0">
              <a:buNone/>
              <a:defRPr/>
            </a:lvl5pPr>
          </a:lstStyle>
          <a:p>
            <a:pPr lvl="0"/>
            <a:r>
              <a:rPr lang="it-IT" dirty="0" smtClean="0"/>
              <a:t>Content Box Two Columns</a:t>
            </a:r>
            <a:endParaRPr lang="it-IT" dirty="0"/>
          </a:p>
        </p:txBody>
      </p:sp>
      <p:sp>
        <p:nvSpPr>
          <p:cNvPr id="15" name="Content Placeholder 12"/>
          <p:cNvSpPr>
            <a:spLocks noGrp="1"/>
          </p:cNvSpPr>
          <p:nvPr>
            <p:ph sz="half" idx="2"/>
          </p:nvPr>
        </p:nvSpPr>
        <p:spPr>
          <a:xfrm>
            <a:off x="4648200" y="1600200"/>
            <a:ext cx="4038600" cy="4462272"/>
          </a:xfrm>
          <a:prstGeom prst="rect">
            <a:avLst/>
          </a:prstGeom>
        </p:spPr>
        <p:txBody>
          <a:bodyPr/>
          <a:lstStyle>
            <a:lvl1pPr marL="0" indent="0">
              <a:buNone/>
              <a:defRPr sz="1600">
                <a:latin typeface="Arial" pitchFamily="34" charset="0"/>
                <a:cs typeface="Arial" pitchFamily="34" charset="0"/>
              </a:defRPr>
            </a:lvl1pPr>
          </a:lstStyle>
          <a:p>
            <a:pPr lvl="0"/>
            <a:r>
              <a:rPr lang="en-US" smtClean="0"/>
              <a:t>Click to edit Master text styles</a:t>
            </a:r>
          </a:p>
        </p:txBody>
      </p:sp>
      <p:sp>
        <p:nvSpPr>
          <p:cNvPr id="17" name="TextBox 16"/>
          <p:cNvSpPr txBox="1"/>
          <p:nvPr userDrawn="1"/>
        </p:nvSpPr>
        <p:spPr>
          <a:xfrm>
            <a:off x="347300" y="6324600"/>
            <a:ext cx="453970" cy="254237"/>
          </a:xfrm>
          <a:prstGeom prst="rect">
            <a:avLst/>
          </a:prstGeom>
        </p:spPr>
        <p:txBody>
          <a:bodyPr wrap="none">
            <a:spAutoFit/>
          </a:bodyPr>
          <a:lstStyle>
            <a:defPPr>
              <a:defRPr lang="en-US"/>
            </a:defPPr>
            <a:lvl1pPr marL="0" marR="0">
              <a:lnSpc>
                <a:spcPct val="115000"/>
              </a:lnSpc>
              <a:spcBef>
                <a:spcPts val="0"/>
              </a:spcBef>
              <a:spcAft>
                <a:spcPts val="1000"/>
              </a:spcAft>
              <a:defRPr sz="1800">
                <a:solidFill>
                  <a:srgbClr val="BE2328"/>
                </a:solidFill>
                <a:effectLst/>
                <a:latin typeface="ArialMT"/>
                <a:ea typeface="Calibri"/>
                <a:cs typeface="ArialMT"/>
              </a:defRPr>
            </a:lvl1pPr>
          </a:lstStyle>
          <a:p>
            <a:pPr lvl="0" algn="l"/>
            <a:r>
              <a:rPr lang="en-US" sz="1000" dirty="0" smtClean="0">
                <a:latin typeface="Arial" pitchFamily="34" charset="0"/>
                <a:cs typeface="Arial" pitchFamily="34" charset="0"/>
              </a:rPr>
              <a:t>Date</a:t>
            </a:r>
            <a:endParaRPr lang="en-US" sz="1000" dirty="0">
              <a:latin typeface="Arial" pitchFamily="34" charset="0"/>
              <a:cs typeface="Arial" pitchFamily="34" charset="0"/>
            </a:endParaRPr>
          </a:p>
        </p:txBody>
      </p:sp>
      <p:sp>
        <p:nvSpPr>
          <p:cNvPr id="16" name="Text Placeholder 19"/>
          <p:cNvSpPr>
            <a:spLocks noGrp="1"/>
          </p:cNvSpPr>
          <p:nvPr>
            <p:ph type="body" sz="quarter" idx="15" hasCustomPrompt="1"/>
          </p:nvPr>
        </p:nvSpPr>
        <p:spPr>
          <a:xfrm>
            <a:off x="347662" y="152400"/>
            <a:ext cx="7958137" cy="330640"/>
          </a:xfrm>
          <a:prstGeom prst="rect">
            <a:avLst/>
          </a:prstGeom>
        </p:spPr>
        <p:txBody>
          <a:bodyPr/>
          <a:lstStyle>
            <a:lvl1pPr marL="0" indent="0" algn="l">
              <a:buNone/>
              <a:defRPr sz="1600">
                <a:solidFill>
                  <a:srgbClr val="C00000"/>
                </a:solidFill>
                <a:latin typeface="Arial" pitchFamily="34" charset="0"/>
                <a:cs typeface="Arial" pitchFamily="34" charset="0"/>
              </a:defRPr>
            </a:lvl1pPr>
          </a:lstStyle>
          <a:p>
            <a:pPr lvl="0"/>
            <a:r>
              <a:rPr lang="en-US" dirty="0" smtClean="0"/>
              <a:t>Section</a:t>
            </a:r>
            <a:endParaRPr lang="en-US" dirty="0"/>
          </a:p>
        </p:txBody>
      </p:sp>
      <p:pic>
        <p:nvPicPr>
          <p:cNvPr id="13" name="Picture 2" descr="D:\Work\Life\Logo Change campaign\Stationaries with new logo\03 02 15\logo\FG_LOGO-03.jpg"/>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6948265" y="6237313"/>
            <a:ext cx="1872208" cy="395766"/>
          </a:xfrm>
          <a:prstGeom prst="rect">
            <a:avLst/>
          </a:prstGeom>
          <a:noFill/>
          <a:extLst>
            <a:ext uri="{909E8E84-426E-40DD-AFC4-6F175D3DCCD1}">
              <a14:hiddenFill xmlns:a14="http://schemas.microsoft.com/office/drawing/2010/main">
                <a:solidFill>
                  <a:srgbClr val="FFFFFF"/>
                </a:solidFill>
              </a14:hiddenFill>
            </a:ext>
          </a:extLst>
        </p:spPr>
      </p:pic>
      <p:sp>
        <p:nvSpPr>
          <p:cNvPr id="23" name="Segnaposto numero diapositiva 5"/>
          <p:cNvSpPr>
            <a:spLocks noGrp="1"/>
          </p:cNvSpPr>
          <p:nvPr>
            <p:ph type="sldNum" sz="quarter" idx="12"/>
          </p:nvPr>
        </p:nvSpPr>
        <p:spPr>
          <a:xfrm>
            <a:off x="8539204" y="273559"/>
            <a:ext cx="200167" cy="178318"/>
          </a:xfrm>
          <a:prstGeom prst="rect">
            <a:avLst/>
          </a:prstGeom>
        </p:spPr>
        <p:txBody>
          <a:bodyPr lIns="0" tIns="0" rIns="0" bIns="0" anchor="t" anchorCtr="0"/>
          <a:lstStyle>
            <a:lvl1pPr algn="r">
              <a:defRPr sz="800">
                <a:solidFill>
                  <a:schemeClr val="tx2"/>
                </a:solidFill>
                <a:latin typeface="Arial" pitchFamily="34" charset="0"/>
                <a:cs typeface="Arial" pitchFamily="34" charset="0"/>
              </a:defRPr>
            </a:lvl1pPr>
          </a:lstStyle>
          <a:p>
            <a:fld id="{C465A074-71B0-1C47-A455-7677837C124E}" type="slidenum">
              <a:rPr lang="it-IT" smtClean="0"/>
              <a:pPr/>
              <a:t>‹#›</a:t>
            </a:fld>
            <a:endParaRPr lang="it-IT" dirty="0"/>
          </a:p>
        </p:txBody>
      </p:sp>
      <p:sp>
        <p:nvSpPr>
          <p:cNvPr id="24" name="Segnaposto numero diapositiva 5"/>
          <p:cNvSpPr txBox="1">
            <a:spLocks/>
          </p:cNvSpPr>
          <p:nvPr userDrawn="1"/>
        </p:nvSpPr>
        <p:spPr>
          <a:xfrm>
            <a:off x="8539204" y="273559"/>
            <a:ext cx="200167" cy="178318"/>
          </a:xfrm>
          <a:prstGeom prst="rect">
            <a:avLst/>
          </a:prstGeom>
        </p:spPr>
        <p:txBody>
          <a:bodyPr lIns="0" tIns="0" rIns="0" bIns="0" anchor="t" anchorCtr="0"/>
          <a:lstStyle>
            <a:defPPr>
              <a:defRPr lang="en-US"/>
            </a:defPPr>
            <a:lvl1pPr algn="r" rtl="0" fontAlgn="base">
              <a:spcBef>
                <a:spcPct val="0"/>
              </a:spcBef>
              <a:spcAft>
                <a:spcPct val="0"/>
              </a:spcAft>
              <a:defRPr sz="700" kern="1200">
                <a:solidFill>
                  <a:schemeClr val="accent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fld id="{C465A074-71B0-1C47-A455-7677837C124E}" type="slidenum">
              <a:rPr lang="it-IT" sz="800" smtClean="0"/>
              <a:pPr/>
              <a:t>‹#›</a:t>
            </a:fld>
            <a:endParaRPr lang="it-IT" sz="800" dirty="0"/>
          </a:p>
        </p:txBody>
      </p:sp>
    </p:spTree>
    <p:extLst>
      <p:ext uri="{BB962C8B-B14F-4D97-AF65-F5344CB8AC3E}">
        <p14:creationId xmlns:p14="http://schemas.microsoft.com/office/powerpoint/2010/main" val="2590882065"/>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Content Slide - 2 rows with image">
    <p:spTree>
      <p:nvGrpSpPr>
        <p:cNvPr id="1" name=""/>
        <p:cNvGrpSpPr/>
        <p:nvPr/>
      </p:nvGrpSpPr>
      <p:grpSpPr>
        <a:xfrm>
          <a:off x="0" y="0"/>
          <a:ext cx="0" cy="0"/>
          <a:chOff x="0" y="0"/>
          <a:chExt cx="0" cy="0"/>
        </a:xfrm>
      </p:grpSpPr>
      <p:pic>
        <p:nvPicPr>
          <p:cNvPr id="5" name="Picture 4"/>
          <p:cNvPicPr>
            <a:picLocks noChangeAspect="1"/>
          </p:cNvPicPr>
          <p:nvPr userDrawn="1"/>
        </p:nvPicPr>
        <p:blipFill rotWithShape="1">
          <a:blip r:embed="rId2" cstate="print"/>
          <a:srcRect l="1" r="14959" b="85913"/>
          <a:stretch/>
        </p:blipFill>
        <p:spPr>
          <a:xfrm>
            <a:off x="0" y="0"/>
            <a:ext cx="216000" cy="966080"/>
          </a:xfrm>
          <a:prstGeom prst="rect">
            <a:avLst/>
          </a:prstGeom>
        </p:spPr>
      </p:pic>
      <p:sp>
        <p:nvSpPr>
          <p:cNvPr id="10" name="Picture Placeholder 2"/>
          <p:cNvSpPr>
            <a:spLocks noGrp="1"/>
          </p:cNvSpPr>
          <p:nvPr>
            <p:ph type="pic" idx="14"/>
          </p:nvPr>
        </p:nvSpPr>
        <p:spPr>
          <a:xfrm>
            <a:off x="347299" y="1600199"/>
            <a:ext cx="8392071" cy="3203575"/>
          </a:xfrm>
          <a:prstGeom prst="rect">
            <a:avLst/>
          </a:prstGeom>
        </p:spPr>
        <p:txBody>
          <a:bodyPr/>
          <a:lstStyle>
            <a:lvl1pPr marL="0" indent="0">
              <a:buNone/>
              <a:defRPr sz="1600">
                <a:latin typeface="Arial" pitchFamily="34" charset="0"/>
                <a:cs typeface="Arial" pitchFamily="34"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11" name="Text Placeholder 3"/>
          <p:cNvSpPr>
            <a:spLocks noGrp="1"/>
          </p:cNvSpPr>
          <p:nvPr>
            <p:ph type="body" sz="half" idx="2" hasCustomPrompt="1"/>
          </p:nvPr>
        </p:nvSpPr>
        <p:spPr>
          <a:xfrm>
            <a:off x="347299" y="4876800"/>
            <a:ext cx="8392071" cy="1219200"/>
          </a:xfrm>
          <a:prstGeom prst="rect">
            <a:avLst/>
          </a:prstGeom>
        </p:spPr>
        <p:txBody>
          <a:bodyPr/>
          <a:lstStyle>
            <a:lvl1pPr marL="0" indent="0">
              <a:buNone/>
              <a:defRPr sz="1600">
                <a:latin typeface="Arial" pitchFamily="34" charset="0"/>
                <a:cs typeface="Arial" pitchFamily="34"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smtClean="0"/>
              <a:t>Content</a:t>
            </a:r>
          </a:p>
        </p:txBody>
      </p:sp>
      <p:sp>
        <p:nvSpPr>
          <p:cNvPr id="15" name="Titolo 1"/>
          <p:cNvSpPr>
            <a:spLocks noGrp="1"/>
          </p:cNvSpPr>
          <p:nvPr>
            <p:ph type="ctrTitle" hasCustomPrompt="1"/>
          </p:nvPr>
        </p:nvSpPr>
        <p:spPr>
          <a:xfrm>
            <a:off x="347300" y="442999"/>
            <a:ext cx="8386686" cy="523081"/>
          </a:xfrm>
          <a:prstGeom prst="rect">
            <a:avLst/>
          </a:prstGeom>
        </p:spPr>
        <p:txBody>
          <a:bodyPr>
            <a:noAutofit/>
          </a:bodyPr>
          <a:lstStyle>
            <a:lvl1pPr algn="l">
              <a:lnSpc>
                <a:spcPts val="2200"/>
              </a:lnSpc>
              <a:defRPr sz="2000" b="0" i="0" baseline="0">
                <a:solidFill>
                  <a:srgbClr val="C00000"/>
                </a:solidFill>
                <a:latin typeface="Arial" pitchFamily="34" charset="0"/>
                <a:cs typeface="Arial" pitchFamily="34" charset="0"/>
              </a:defRPr>
            </a:lvl1pPr>
          </a:lstStyle>
          <a:p>
            <a:r>
              <a:rPr lang="it-IT" dirty="0" smtClean="0"/>
              <a:t>Slide Title</a:t>
            </a:r>
            <a:endParaRPr lang="it-IT" dirty="0"/>
          </a:p>
        </p:txBody>
      </p:sp>
      <p:sp>
        <p:nvSpPr>
          <p:cNvPr id="17" name="Sottotitolo 2"/>
          <p:cNvSpPr>
            <a:spLocks noGrp="1"/>
          </p:cNvSpPr>
          <p:nvPr>
            <p:ph type="subTitle" idx="13" hasCustomPrompt="1"/>
          </p:nvPr>
        </p:nvSpPr>
        <p:spPr>
          <a:xfrm>
            <a:off x="347300" y="997139"/>
            <a:ext cx="8386686" cy="374461"/>
          </a:xfrm>
          <a:prstGeom prst="rect">
            <a:avLst/>
          </a:prstGeom>
        </p:spPr>
        <p:txBody>
          <a:bodyPr>
            <a:spAutoFit/>
          </a:bodyPr>
          <a:lstStyle>
            <a:lvl1pPr marL="0" indent="0">
              <a:buNone/>
              <a:defRPr lang="it-IT" sz="1500" b="0" i="0" baseline="0" dirty="0">
                <a:solidFill>
                  <a:srgbClr val="6F7072"/>
                </a:solidFill>
                <a:latin typeface="Arial" pitchFamily="34" charset="0"/>
                <a:ea typeface="+mj-ea"/>
                <a:cs typeface="Arial" pitchFamily="34" charset="0"/>
              </a:defRPr>
            </a:lvl1pPr>
          </a:lstStyle>
          <a:p>
            <a:pPr lvl="0">
              <a:lnSpc>
                <a:spcPts val="2200"/>
              </a:lnSpc>
              <a:spcBef>
                <a:spcPct val="0"/>
              </a:spcBef>
            </a:pPr>
            <a:r>
              <a:rPr lang="it-IT" dirty="0" smtClean="0"/>
              <a:t>Slide Sub title</a:t>
            </a:r>
            <a:endParaRPr lang="it-IT" dirty="0"/>
          </a:p>
        </p:txBody>
      </p:sp>
      <p:sp>
        <p:nvSpPr>
          <p:cNvPr id="19" name="TextBox 18"/>
          <p:cNvSpPr txBox="1"/>
          <p:nvPr userDrawn="1"/>
        </p:nvSpPr>
        <p:spPr>
          <a:xfrm>
            <a:off x="347300" y="6324600"/>
            <a:ext cx="453970" cy="254237"/>
          </a:xfrm>
          <a:prstGeom prst="rect">
            <a:avLst/>
          </a:prstGeom>
        </p:spPr>
        <p:txBody>
          <a:bodyPr wrap="none">
            <a:spAutoFit/>
          </a:bodyPr>
          <a:lstStyle>
            <a:defPPr>
              <a:defRPr lang="en-US"/>
            </a:defPPr>
            <a:lvl1pPr marL="0" marR="0">
              <a:lnSpc>
                <a:spcPct val="115000"/>
              </a:lnSpc>
              <a:spcBef>
                <a:spcPts val="0"/>
              </a:spcBef>
              <a:spcAft>
                <a:spcPts val="1000"/>
              </a:spcAft>
              <a:defRPr sz="1800">
                <a:solidFill>
                  <a:srgbClr val="BE2328"/>
                </a:solidFill>
                <a:effectLst/>
                <a:latin typeface="ArialMT"/>
                <a:ea typeface="Calibri"/>
                <a:cs typeface="ArialMT"/>
              </a:defRPr>
            </a:lvl1pPr>
          </a:lstStyle>
          <a:p>
            <a:pPr lvl="0" algn="l"/>
            <a:r>
              <a:rPr lang="en-US" sz="1000" dirty="0" smtClean="0">
                <a:latin typeface="Arial" pitchFamily="34" charset="0"/>
                <a:cs typeface="Arial" pitchFamily="34" charset="0"/>
              </a:rPr>
              <a:t>Date</a:t>
            </a:r>
            <a:endParaRPr lang="en-US" sz="1000" dirty="0">
              <a:latin typeface="Arial" pitchFamily="34" charset="0"/>
              <a:cs typeface="Arial" pitchFamily="34" charset="0"/>
            </a:endParaRPr>
          </a:p>
        </p:txBody>
      </p:sp>
      <p:sp>
        <p:nvSpPr>
          <p:cNvPr id="12" name="Text Placeholder 19"/>
          <p:cNvSpPr>
            <a:spLocks noGrp="1"/>
          </p:cNvSpPr>
          <p:nvPr>
            <p:ph type="body" sz="quarter" idx="15" hasCustomPrompt="1"/>
          </p:nvPr>
        </p:nvSpPr>
        <p:spPr>
          <a:xfrm>
            <a:off x="347662" y="152400"/>
            <a:ext cx="7958137" cy="330640"/>
          </a:xfrm>
          <a:prstGeom prst="rect">
            <a:avLst/>
          </a:prstGeom>
        </p:spPr>
        <p:txBody>
          <a:bodyPr/>
          <a:lstStyle>
            <a:lvl1pPr marL="0" indent="0" algn="l">
              <a:buNone/>
              <a:defRPr sz="1600">
                <a:solidFill>
                  <a:srgbClr val="C00000"/>
                </a:solidFill>
                <a:latin typeface="Arial" pitchFamily="34" charset="0"/>
                <a:cs typeface="Arial" pitchFamily="34" charset="0"/>
              </a:defRPr>
            </a:lvl1pPr>
          </a:lstStyle>
          <a:p>
            <a:pPr lvl="0"/>
            <a:r>
              <a:rPr lang="en-US" dirty="0" smtClean="0"/>
              <a:t>Section</a:t>
            </a:r>
            <a:endParaRPr lang="en-US" dirty="0"/>
          </a:p>
        </p:txBody>
      </p:sp>
      <p:pic>
        <p:nvPicPr>
          <p:cNvPr id="16" name="Picture 2" descr="D:\Work\Life\Logo Change campaign\Stationaries with new logo\03 02 15\logo\FG_LOGO-03.jpg"/>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6948265" y="6237313"/>
            <a:ext cx="1872208" cy="395766"/>
          </a:xfrm>
          <a:prstGeom prst="rect">
            <a:avLst/>
          </a:prstGeom>
          <a:noFill/>
          <a:extLst>
            <a:ext uri="{909E8E84-426E-40DD-AFC4-6F175D3DCCD1}">
              <a14:hiddenFill xmlns:a14="http://schemas.microsoft.com/office/drawing/2010/main">
                <a:solidFill>
                  <a:srgbClr val="FFFFFF"/>
                </a:solidFill>
              </a14:hiddenFill>
            </a:ext>
          </a:extLst>
        </p:spPr>
      </p:pic>
      <p:sp>
        <p:nvSpPr>
          <p:cNvPr id="21" name="Segnaposto numero diapositiva 5"/>
          <p:cNvSpPr>
            <a:spLocks noGrp="1"/>
          </p:cNvSpPr>
          <p:nvPr>
            <p:ph type="sldNum" sz="quarter" idx="12"/>
          </p:nvPr>
        </p:nvSpPr>
        <p:spPr>
          <a:xfrm>
            <a:off x="8539204" y="273559"/>
            <a:ext cx="200167" cy="178318"/>
          </a:xfrm>
          <a:prstGeom prst="rect">
            <a:avLst/>
          </a:prstGeom>
        </p:spPr>
        <p:txBody>
          <a:bodyPr lIns="0" tIns="0" rIns="0" bIns="0" anchor="t" anchorCtr="0"/>
          <a:lstStyle>
            <a:lvl1pPr algn="r">
              <a:defRPr sz="800">
                <a:solidFill>
                  <a:schemeClr val="tx2"/>
                </a:solidFill>
                <a:latin typeface="Arial" pitchFamily="34" charset="0"/>
                <a:cs typeface="Arial" pitchFamily="34" charset="0"/>
              </a:defRPr>
            </a:lvl1pPr>
          </a:lstStyle>
          <a:p>
            <a:fld id="{C465A074-71B0-1C47-A455-7677837C124E}" type="slidenum">
              <a:rPr lang="it-IT" smtClean="0"/>
              <a:pPr/>
              <a:t>‹#›</a:t>
            </a:fld>
            <a:endParaRPr lang="it-IT" dirty="0"/>
          </a:p>
        </p:txBody>
      </p:sp>
      <p:sp>
        <p:nvSpPr>
          <p:cNvPr id="22" name="Segnaposto numero diapositiva 5"/>
          <p:cNvSpPr txBox="1">
            <a:spLocks/>
          </p:cNvSpPr>
          <p:nvPr userDrawn="1"/>
        </p:nvSpPr>
        <p:spPr>
          <a:xfrm>
            <a:off x="8539204" y="273559"/>
            <a:ext cx="200167" cy="178318"/>
          </a:xfrm>
          <a:prstGeom prst="rect">
            <a:avLst/>
          </a:prstGeom>
        </p:spPr>
        <p:txBody>
          <a:bodyPr lIns="0" tIns="0" rIns="0" bIns="0" anchor="t" anchorCtr="0"/>
          <a:lstStyle>
            <a:defPPr>
              <a:defRPr lang="en-US"/>
            </a:defPPr>
            <a:lvl1pPr algn="r" rtl="0" fontAlgn="base">
              <a:spcBef>
                <a:spcPct val="0"/>
              </a:spcBef>
              <a:spcAft>
                <a:spcPct val="0"/>
              </a:spcAft>
              <a:defRPr sz="700" kern="1200">
                <a:solidFill>
                  <a:schemeClr val="accent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fld id="{C465A074-71B0-1C47-A455-7677837C124E}" type="slidenum">
              <a:rPr lang="it-IT" sz="800" smtClean="0"/>
              <a:pPr/>
              <a:t>‹#›</a:t>
            </a:fld>
            <a:endParaRPr lang="it-IT" sz="800" dirty="0"/>
          </a:p>
        </p:txBody>
      </p:sp>
    </p:spTree>
    <p:extLst>
      <p:ext uri="{BB962C8B-B14F-4D97-AF65-F5344CB8AC3E}">
        <p14:creationId xmlns:p14="http://schemas.microsoft.com/office/powerpoint/2010/main" val="4289516767"/>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1_Content Slide - 2 rows with image">
    <p:spTree>
      <p:nvGrpSpPr>
        <p:cNvPr id="1" name=""/>
        <p:cNvGrpSpPr/>
        <p:nvPr/>
      </p:nvGrpSpPr>
      <p:grpSpPr>
        <a:xfrm>
          <a:off x="0" y="0"/>
          <a:ext cx="0" cy="0"/>
          <a:chOff x="0" y="0"/>
          <a:chExt cx="0" cy="0"/>
        </a:xfrm>
      </p:grpSpPr>
      <p:pic>
        <p:nvPicPr>
          <p:cNvPr id="5" name="Picture 4"/>
          <p:cNvPicPr>
            <a:picLocks noChangeAspect="1"/>
          </p:cNvPicPr>
          <p:nvPr userDrawn="1"/>
        </p:nvPicPr>
        <p:blipFill rotWithShape="1">
          <a:blip r:embed="rId2" cstate="print"/>
          <a:srcRect l="1" r="14959" b="85913"/>
          <a:stretch/>
        </p:blipFill>
        <p:spPr>
          <a:xfrm>
            <a:off x="0" y="0"/>
            <a:ext cx="216000" cy="966080"/>
          </a:xfrm>
          <a:prstGeom prst="rect">
            <a:avLst/>
          </a:prstGeom>
        </p:spPr>
      </p:pic>
      <p:sp>
        <p:nvSpPr>
          <p:cNvPr id="11" name="Text Placeholder 3"/>
          <p:cNvSpPr>
            <a:spLocks noGrp="1"/>
          </p:cNvSpPr>
          <p:nvPr>
            <p:ph type="body" sz="half" idx="2" hasCustomPrompt="1"/>
          </p:nvPr>
        </p:nvSpPr>
        <p:spPr>
          <a:xfrm>
            <a:off x="347299" y="4876800"/>
            <a:ext cx="8392071" cy="1219200"/>
          </a:xfrm>
          <a:prstGeom prst="rect">
            <a:avLst/>
          </a:prstGeom>
        </p:spPr>
        <p:txBody>
          <a:bodyPr/>
          <a:lstStyle>
            <a:lvl1pPr marL="0" indent="0">
              <a:buNone/>
              <a:defRPr sz="1600">
                <a:latin typeface="Arial" pitchFamily="34" charset="0"/>
                <a:cs typeface="Arial" pitchFamily="34"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smtClean="0"/>
              <a:t>Content</a:t>
            </a:r>
          </a:p>
        </p:txBody>
      </p:sp>
      <p:sp>
        <p:nvSpPr>
          <p:cNvPr id="15" name="Titolo 1"/>
          <p:cNvSpPr>
            <a:spLocks noGrp="1"/>
          </p:cNvSpPr>
          <p:nvPr>
            <p:ph type="ctrTitle" hasCustomPrompt="1"/>
          </p:nvPr>
        </p:nvSpPr>
        <p:spPr>
          <a:xfrm>
            <a:off x="347300" y="442999"/>
            <a:ext cx="8386686" cy="523081"/>
          </a:xfrm>
          <a:prstGeom prst="rect">
            <a:avLst/>
          </a:prstGeom>
        </p:spPr>
        <p:txBody>
          <a:bodyPr>
            <a:noAutofit/>
          </a:bodyPr>
          <a:lstStyle>
            <a:lvl1pPr algn="l">
              <a:lnSpc>
                <a:spcPts val="2200"/>
              </a:lnSpc>
              <a:defRPr sz="2000" b="0" i="0" baseline="0">
                <a:solidFill>
                  <a:srgbClr val="C00000"/>
                </a:solidFill>
                <a:latin typeface="Arial" pitchFamily="34" charset="0"/>
                <a:cs typeface="Arial" pitchFamily="34" charset="0"/>
              </a:defRPr>
            </a:lvl1pPr>
          </a:lstStyle>
          <a:p>
            <a:r>
              <a:rPr lang="it-IT" dirty="0" smtClean="0"/>
              <a:t>Slide Title</a:t>
            </a:r>
            <a:endParaRPr lang="it-IT" dirty="0"/>
          </a:p>
        </p:txBody>
      </p:sp>
      <p:sp>
        <p:nvSpPr>
          <p:cNvPr id="17" name="Sottotitolo 2"/>
          <p:cNvSpPr>
            <a:spLocks noGrp="1"/>
          </p:cNvSpPr>
          <p:nvPr>
            <p:ph type="subTitle" idx="13" hasCustomPrompt="1"/>
          </p:nvPr>
        </p:nvSpPr>
        <p:spPr>
          <a:xfrm>
            <a:off x="347300" y="997139"/>
            <a:ext cx="8386686" cy="374461"/>
          </a:xfrm>
          <a:prstGeom prst="rect">
            <a:avLst/>
          </a:prstGeom>
        </p:spPr>
        <p:txBody>
          <a:bodyPr>
            <a:spAutoFit/>
          </a:bodyPr>
          <a:lstStyle>
            <a:lvl1pPr marL="0" indent="0">
              <a:buNone/>
              <a:defRPr lang="it-IT" sz="1500" b="0" i="0" baseline="0" dirty="0">
                <a:solidFill>
                  <a:srgbClr val="6F7072"/>
                </a:solidFill>
                <a:latin typeface="Arial" pitchFamily="34" charset="0"/>
                <a:ea typeface="+mj-ea"/>
                <a:cs typeface="Arial" pitchFamily="34" charset="0"/>
              </a:defRPr>
            </a:lvl1pPr>
          </a:lstStyle>
          <a:p>
            <a:pPr lvl="0">
              <a:lnSpc>
                <a:spcPts val="2200"/>
              </a:lnSpc>
              <a:spcBef>
                <a:spcPct val="0"/>
              </a:spcBef>
            </a:pPr>
            <a:r>
              <a:rPr lang="it-IT" dirty="0" smtClean="0"/>
              <a:t>Slide Sub title</a:t>
            </a:r>
            <a:endParaRPr lang="it-IT" dirty="0"/>
          </a:p>
        </p:txBody>
      </p:sp>
      <p:sp>
        <p:nvSpPr>
          <p:cNvPr id="18" name="Text Placeholder 19"/>
          <p:cNvSpPr>
            <a:spLocks noGrp="1"/>
          </p:cNvSpPr>
          <p:nvPr>
            <p:ph type="body" sz="quarter" idx="15" hasCustomPrompt="1"/>
          </p:nvPr>
        </p:nvSpPr>
        <p:spPr>
          <a:xfrm>
            <a:off x="347662" y="152400"/>
            <a:ext cx="7958137" cy="330640"/>
          </a:xfrm>
          <a:prstGeom prst="rect">
            <a:avLst/>
          </a:prstGeom>
        </p:spPr>
        <p:txBody>
          <a:bodyPr/>
          <a:lstStyle>
            <a:lvl1pPr marL="0" indent="0" algn="l">
              <a:buNone/>
              <a:defRPr sz="1600">
                <a:solidFill>
                  <a:srgbClr val="C00000"/>
                </a:solidFill>
                <a:latin typeface="Arial" pitchFamily="34" charset="0"/>
                <a:cs typeface="Arial" pitchFamily="34" charset="0"/>
              </a:defRPr>
            </a:lvl1pPr>
          </a:lstStyle>
          <a:p>
            <a:pPr lvl="0"/>
            <a:r>
              <a:rPr lang="en-US" dirty="0" smtClean="0"/>
              <a:t>Section</a:t>
            </a:r>
            <a:endParaRPr lang="en-US" dirty="0"/>
          </a:p>
        </p:txBody>
      </p:sp>
      <p:sp>
        <p:nvSpPr>
          <p:cNvPr id="16" name="TextBox 15"/>
          <p:cNvSpPr txBox="1"/>
          <p:nvPr userDrawn="1"/>
        </p:nvSpPr>
        <p:spPr>
          <a:xfrm>
            <a:off x="347300" y="6324600"/>
            <a:ext cx="453970" cy="254237"/>
          </a:xfrm>
          <a:prstGeom prst="rect">
            <a:avLst/>
          </a:prstGeom>
        </p:spPr>
        <p:txBody>
          <a:bodyPr wrap="none">
            <a:spAutoFit/>
          </a:bodyPr>
          <a:lstStyle>
            <a:defPPr>
              <a:defRPr lang="en-US"/>
            </a:defPPr>
            <a:lvl1pPr marL="0" marR="0">
              <a:lnSpc>
                <a:spcPct val="115000"/>
              </a:lnSpc>
              <a:spcBef>
                <a:spcPts val="0"/>
              </a:spcBef>
              <a:spcAft>
                <a:spcPts val="1000"/>
              </a:spcAft>
              <a:defRPr sz="1800">
                <a:solidFill>
                  <a:srgbClr val="BE2328"/>
                </a:solidFill>
                <a:effectLst/>
                <a:latin typeface="ArialMT"/>
                <a:ea typeface="Calibri"/>
                <a:cs typeface="ArialMT"/>
              </a:defRPr>
            </a:lvl1pPr>
          </a:lstStyle>
          <a:p>
            <a:pPr lvl="0" algn="l"/>
            <a:r>
              <a:rPr lang="en-US" sz="1000" dirty="0" smtClean="0">
                <a:latin typeface="Arial" pitchFamily="34" charset="0"/>
                <a:cs typeface="Arial" pitchFamily="34" charset="0"/>
              </a:rPr>
              <a:t>Date</a:t>
            </a:r>
            <a:endParaRPr lang="en-US" sz="1000" dirty="0">
              <a:latin typeface="Arial" pitchFamily="34" charset="0"/>
              <a:cs typeface="Arial" pitchFamily="34" charset="0"/>
            </a:endParaRPr>
          </a:p>
        </p:txBody>
      </p:sp>
      <p:pic>
        <p:nvPicPr>
          <p:cNvPr id="20" name="Picture 2" descr="D:\Work\Life\Logo Change campaign\Stationaries with new logo\03 02 15\logo\FG_LOGO-03.jpg"/>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6948265" y="6237313"/>
            <a:ext cx="1872208" cy="395766"/>
          </a:xfrm>
          <a:prstGeom prst="rect">
            <a:avLst/>
          </a:prstGeom>
          <a:noFill/>
          <a:extLst>
            <a:ext uri="{909E8E84-426E-40DD-AFC4-6F175D3DCCD1}">
              <a14:hiddenFill xmlns:a14="http://schemas.microsoft.com/office/drawing/2010/main">
                <a:solidFill>
                  <a:srgbClr val="FFFFFF"/>
                </a:solidFill>
              </a14:hiddenFill>
            </a:ext>
          </a:extLst>
        </p:spPr>
      </p:pic>
      <p:sp>
        <p:nvSpPr>
          <p:cNvPr id="21" name="Segnaposto numero diapositiva 5"/>
          <p:cNvSpPr>
            <a:spLocks noGrp="1"/>
          </p:cNvSpPr>
          <p:nvPr>
            <p:ph type="sldNum" sz="quarter" idx="12"/>
          </p:nvPr>
        </p:nvSpPr>
        <p:spPr>
          <a:xfrm>
            <a:off x="8539204" y="273559"/>
            <a:ext cx="200167" cy="178318"/>
          </a:xfrm>
          <a:prstGeom prst="rect">
            <a:avLst/>
          </a:prstGeom>
        </p:spPr>
        <p:txBody>
          <a:bodyPr lIns="0" tIns="0" rIns="0" bIns="0" anchor="t" anchorCtr="0"/>
          <a:lstStyle>
            <a:lvl1pPr algn="r">
              <a:defRPr sz="800">
                <a:solidFill>
                  <a:schemeClr val="tx2"/>
                </a:solidFill>
                <a:latin typeface="Arial" pitchFamily="34" charset="0"/>
                <a:cs typeface="Arial" pitchFamily="34" charset="0"/>
              </a:defRPr>
            </a:lvl1pPr>
          </a:lstStyle>
          <a:p>
            <a:fld id="{C465A074-71B0-1C47-A455-7677837C124E}" type="slidenum">
              <a:rPr lang="it-IT" smtClean="0"/>
              <a:pPr/>
              <a:t>‹#›</a:t>
            </a:fld>
            <a:endParaRPr lang="it-IT" dirty="0"/>
          </a:p>
        </p:txBody>
      </p:sp>
      <p:sp>
        <p:nvSpPr>
          <p:cNvPr id="22" name="Segnaposto numero diapositiva 5"/>
          <p:cNvSpPr txBox="1">
            <a:spLocks/>
          </p:cNvSpPr>
          <p:nvPr userDrawn="1"/>
        </p:nvSpPr>
        <p:spPr>
          <a:xfrm>
            <a:off x="8539204" y="273559"/>
            <a:ext cx="200167" cy="178318"/>
          </a:xfrm>
          <a:prstGeom prst="rect">
            <a:avLst/>
          </a:prstGeom>
        </p:spPr>
        <p:txBody>
          <a:bodyPr lIns="0" tIns="0" rIns="0" bIns="0" anchor="t" anchorCtr="0"/>
          <a:lstStyle>
            <a:defPPr>
              <a:defRPr lang="en-US"/>
            </a:defPPr>
            <a:lvl1pPr algn="r" rtl="0" fontAlgn="base">
              <a:spcBef>
                <a:spcPct val="0"/>
              </a:spcBef>
              <a:spcAft>
                <a:spcPct val="0"/>
              </a:spcAft>
              <a:defRPr sz="700" kern="1200">
                <a:solidFill>
                  <a:schemeClr val="accent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fld id="{C465A074-71B0-1C47-A455-7677837C124E}" type="slidenum">
              <a:rPr lang="it-IT" sz="800" smtClean="0"/>
              <a:pPr/>
              <a:t>‹#›</a:t>
            </a:fld>
            <a:endParaRPr lang="it-IT" sz="800" dirty="0"/>
          </a:p>
        </p:txBody>
      </p:sp>
      <p:sp>
        <p:nvSpPr>
          <p:cNvPr id="3" name="Chart Placeholder 2"/>
          <p:cNvSpPr>
            <a:spLocks noGrp="1"/>
          </p:cNvSpPr>
          <p:nvPr>
            <p:ph type="chart" sz="quarter" idx="16"/>
          </p:nvPr>
        </p:nvSpPr>
        <p:spPr>
          <a:xfrm>
            <a:off x="347663" y="1484313"/>
            <a:ext cx="8291512" cy="3313112"/>
          </a:xfrm>
          <a:prstGeom prst="rect">
            <a:avLst/>
          </a:prstGeom>
        </p:spPr>
        <p:txBody>
          <a:bodyPr/>
          <a:lstStyle>
            <a:lvl1pPr marL="0" indent="0">
              <a:buNone/>
              <a:defRPr sz="1600">
                <a:latin typeface="Arial" pitchFamily="34" charset="0"/>
                <a:cs typeface="Arial" pitchFamily="34" charset="0"/>
              </a:defRPr>
            </a:lvl1pPr>
          </a:lstStyle>
          <a:p>
            <a:r>
              <a:rPr lang="en-US" smtClean="0"/>
              <a:t>Click icon to add chart</a:t>
            </a:r>
            <a:endParaRPr lang="en-IN" dirty="0"/>
          </a:p>
        </p:txBody>
      </p:sp>
    </p:spTree>
    <p:extLst>
      <p:ext uri="{BB962C8B-B14F-4D97-AF65-F5344CB8AC3E}">
        <p14:creationId xmlns:p14="http://schemas.microsoft.com/office/powerpoint/2010/main" val="286661301"/>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Slide Text: 1 column">
    <p:spTree>
      <p:nvGrpSpPr>
        <p:cNvPr id="1" name=""/>
        <p:cNvGrpSpPr/>
        <p:nvPr/>
      </p:nvGrpSpPr>
      <p:grpSpPr>
        <a:xfrm>
          <a:off x="0" y="0"/>
          <a:ext cx="0" cy="0"/>
          <a:chOff x="0" y="0"/>
          <a:chExt cx="0" cy="0"/>
        </a:xfrm>
      </p:grpSpPr>
      <p:sp>
        <p:nvSpPr>
          <p:cNvPr id="19" name="Segnaposto testo 18"/>
          <p:cNvSpPr>
            <a:spLocks noGrp="1"/>
          </p:cNvSpPr>
          <p:nvPr>
            <p:ph type="body" sz="quarter" idx="14"/>
          </p:nvPr>
        </p:nvSpPr>
        <p:spPr>
          <a:xfrm>
            <a:off x="347663" y="1682750"/>
            <a:ext cx="8391525" cy="4378325"/>
          </a:xfrm>
          <a:prstGeom prst="rect">
            <a:avLst/>
          </a:prstGeom>
        </p:spPr>
        <p:txBody>
          <a:bodyPr/>
          <a:lstStyle>
            <a:lvl1pPr>
              <a:defRPr sz="1600">
                <a:latin typeface="Arial" pitchFamily="34" charset="0"/>
                <a:cs typeface="Arial" pitchFamily="34" charset="0"/>
              </a:defRPr>
            </a:lvl1pPr>
            <a:lvl2pPr>
              <a:defRPr sz="1600">
                <a:latin typeface="Arial" pitchFamily="34" charset="0"/>
                <a:cs typeface="Arial" pitchFamily="34" charset="0"/>
              </a:defRPr>
            </a:lvl2pPr>
            <a:lvl3pPr>
              <a:defRPr sz="1600">
                <a:latin typeface="Arial" pitchFamily="34" charset="0"/>
                <a:cs typeface="Arial" pitchFamily="34" charset="0"/>
              </a:defRPr>
            </a:lvl3pPr>
            <a:lvl4pPr>
              <a:defRPr sz="1600">
                <a:latin typeface="Arial" pitchFamily="34" charset="0"/>
                <a:cs typeface="Arial" pitchFamily="34" charset="0"/>
              </a:defRPr>
            </a:lvl4pPr>
            <a:lvl5pPr>
              <a:defRPr sz="1600">
                <a:latin typeface="Arial" pitchFamily="34" charset="0"/>
                <a:cs typeface="Arial" pitchFamily="34"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t-IT" dirty="0"/>
          </a:p>
        </p:txBody>
      </p:sp>
      <p:pic>
        <p:nvPicPr>
          <p:cNvPr id="21" name="Picture 20"/>
          <p:cNvPicPr>
            <a:picLocks noChangeAspect="1"/>
          </p:cNvPicPr>
          <p:nvPr userDrawn="1"/>
        </p:nvPicPr>
        <p:blipFill rotWithShape="1">
          <a:blip r:embed="rId2" cstate="print"/>
          <a:srcRect l="1" r="14959" b="85913"/>
          <a:stretch/>
        </p:blipFill>
        <p:spPr>
          <a:xfrm>
            <a:off x="0" y="0"/>
            <a:ext cx="216000" cy="966080"/>
          </a:xfrm>
          <a:prstGeom prst="rect">
            <a:avLst/>
          </a:prstGeom>
        </p:spPr>
      </p:pic>
      <p:sp>
        <p:nvSpPr>
          <p:cNvPr id="10" name="Titolo 1"/>
          <p:cNvSpPr>
            <a:spLocks noGrp="1"/>
          </p:cNvSpPr>
          <p:nvPr>
            <p:ph type="ctrTitle" hasCustomPrompt="1"/>
          </p:nvPr>
        </p:nvSpPr>
        <p:spPr>
          <a:xfrm>
            <a:off x="347300" y="442999"/>
            <a:ext cx="8386686" cy="523081"/>
          </a:xfrm>
          <a:prstGeom prst="rect">
            <a:avLst/>
          </a:prstGeom>
        </p:spPr>
        <p:txBody>
          <a:bodyPr>
            <a:noAutofit/>
          </a:bodyPr>
          <a:lstStyle>
            <a:lvl1pPr algn="l">
              <a:lnSpc>
                <a:spcPts val="2200"/>
              </a:lnSpc>
              <a:defRPr sz="2000" b="0" i="0" baseline="0">
                <a:solidFill>
                  <a:srgbClr val="C00000"/>
                </a:solidFill>
                <a:latin typeface="Arial" pitchFamily="34" charset="0"/>
                <a:cs typeface="Arial" pitchFamily="34" charset="0"/>
              </a:defRPr>
            </a:lvl1pPr>
          </a:lstStyle>
          <a:p>
            <a:r>
              <a:rPr lang="it-IT" dirty="0" smtClean="0"/>
              <a:t>Slide Title</a:t>
            </a:r>
            <a:endParaRPr lang="it-IT" dirty="0"/>
          </a:p>
        </p:txBody>
      </p:sp>
      <p:sp>
        <p:nvSpPr>
          <p:cNvPr id="11" name="Sottotitolo 2"/>
          <p:cNvSpPr>
            <a:spLocks noGrp="1"/>
          </p:cNvSpPr>
          <p:nvPr>
            <p:ph type="subTitle" idx="1" hasCustomPrompt="1"/>
          </p:nvPr>
        </p:nvSpPr>
        <p:spPr>
          <a:xfrm>
            <a:off x="347300" y="997139"/>
            <a:ext cx="8386686" cy="374461"/>
          </a:xfrm>
          <a:prstGeom prst="rect">
            <a:avLst/>
          </a:prstGeom>
        </p:spPr>
        <p:txBody>
          <a:bodyPr>
            <a:spAutoFit/>
          </a:bodyPr>
          <a:lstStyle>
            <a:lvl1pPr>
              <a:defRPr lang="it-IT" sz="1500" b="0" i="0" baseline="0" dirty="0">
                <a:solidFill>
                  <a:srgbClr val="6F7072"/>
                </a:solidFill>
                <a:latin typeface="Arial" pitchFamily="34" charset="0"/>
                <a:ea typeface="+mj-ea"/>
                <a:cs typeface="Arial" pitchFamily="34" charset="0"/>
              </a:defRPr>
            </a:lvl1pPr>
          </a:lstStyle>
          <a:p>
            <a:pPr lvl="0">
              <a:lnSpc>
                <a:spcPts val="2200"/>
              </a:lnSpc>
              <a:spcBef>
                <a:spcPct val="0"/>
              </a:spcBef>
              <a:buNone/>
            </a:pPr>
            <a:r>
              <a:rPr lang="it-IT" dirty="0" smtClean="0"/>
              <a:t>Slide Sub title</a:t>
            </a:r>
            <a:endParaRPr lang="it-IT" dirty="0"/>
          </a:p>
        </p:txBody>
      </p:sp>
      <p:sp>
        <p:nvSpPr>
          <p:cNvPr id="13" name="TextBox 12"/>
          <p:cNvSpPr txBox="1"/>
          <p:nvPr userDrawn="1"/>
        </p:nvSpPr>
        <p:spPr>
          <a:xfrm>
            <a:off x="347300" y="6324600"/>
            <a:ext cx="453970" cy="254237"/>
          </a:xfrm>
          <a:prstGeom prst="rect">
            <a:avLst/>
          </a:prstGeom>
        </p:spPr>
        <p:txBody>
          <a:bodyPr wrap="none">
            <a:spAutoFit/>
          </a:bodyPr>
          <a:lstStyle>
            <a:defPPr>
              <a:defRPr lang="en-US"/>
            </a:defPPr>
            <a:lvl1pPr marL="0" marR="0">
              <a:lnSpc>
                <a:spcPct val="115000"/>
              </a:lnSpc>
              <a:spcBef>
                <a:spcPts val="0"/>
              </a:spcBef>
              <a:spcAft>
                <a:spcPts val="1000"/>
              </a:spcAft>
              <a:defRPr sz="1800">
                <a:solidFill>
                  <a:srgbClr val="BE2328"/>
                </a:solidFill>
                <a:effectLst/>
                <a:latin typeface="ArialMT"/>
                <a:ea typeface="Calibri"/>
                <a:cs typeface="ArialMT"/>
              </a:defRPr>
            </a:lvl1pPr>
          </a:lstStyle>
          <a:p>
            <a:pPr lvl="0" algn="l"/>
            <a:r>
              <a:rPr lang="en-US" sz="1000" dirty="0" smtClean="0">
                <a:latin typeface="Arial" pitchFamily="34" charset="0"/>
                <a:cs typeface="Arial" pitchFamily="34" charset="0"/>
              </a:rPr>
              <a:t>Date</a:t>
            </a:r>
            <a:endParaRPr lang="en-US" sz="1000" dirty="0">
              <a:latin typeface="Arial" pitchFamily="34" charset="0"/>
              <a:cs typeface="Arial" pitchFamily="34" charset="0"/>
            </a:endParaRPr>
          </a:p>
        </p:txBody>
      </p:sp>
      <p:sp>
        <p:nvSpPr>
          <p:cNvPr id="14" name="Text Placeholder 19"/>
          <p:cNvSpPr>
            <a:spLocks noGrp="1"/>
          </p:cNvSpPr>
          <p:nvPr>
            <p:ph type="body" sz="quarter" idx="15" hasCustomPrompt="1"/>
          </p:nvPr>
        </p:nvSpPr>
        <p:spPr>
          <a:xfrm>
            <a:off x="347662" y="152400"/>
            <a:ext cx="7958137" cy="330640"/>
          </a:xfrm>
          <a:prstGeom prst="rect">
            <a:avLst/>
          </a:prstGeom>
        </p:spPr>
        <p:txBody>
          <a:bodyPr/>
          <a:lstStyle>
            <a:lvl1pPr marL="0" indent="0" algn="l">
              <a:buNone/>
              <a:defRPr sz="1600">
                <a:solidFill>
                  <a:srgbClr val="C00000"/>
                </a:solidFill>
                <a:latin typeface="Arial" pitchFamily="34" charset="0"/>
                <a:cs typeface="Arial" pitchFamily="34" charset="0"/>
              </a:defRPr>
            </a:lvl1pPr>
          </a:lstStyle>
          <a:p>
            <a:pPr lvl="0"/>
            <a:r>
              <a:rPr lang="en-US" dirty="0" smtClean="0"/>
              <a:t>Section</a:t>
            </a:r>
            <a:endParaRPr lang="en-US" dirty="0"/>
          </a:p>
        </p:txBody>
      </p:sp>
      <p:pic>
        <p:nvPicPr>
          <p:cNvPr id="12" name="Picture 2" descr="D:\Work\Life\Logo Change campaign\Stationaries with new logo\03 02 15\logo\FG_LOGO-03.jpg"/>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6948265" y="6237313"/>
            <a:ext cx="1872208" cy="395766"/>
          </a:xfrm>
          <a:prstGeom prst="rect">
            <a:avLst/>
          </a:prstGeom>
          <a:noFill/>
          <a:extLst>
            <a:ext uri="{909E8E84-426E-40DD-AFC4-6F175D3DCCD1}">
              <a14:hiddenFill xmlns:a14="http://schemas.microsoft.com/office/drawing/2010/main">
                <a:solidFill>
                  <a:srgbClr val="FFFFFF"/>
                </a:solidFill>
              </a14:hiddenFill>
            </a:ext>
          </a:extLst>
        </p:spPr>
      </p:pic>
      <p:sp>
        <p:nvSpPr>
          <p:cNvPr id="17" name="Segnaposto numero diapositiva 5"/>
          <p:cNvSpPr>
            <a:spLocks noGrp="1"/>
          </p:cNvSpPr>
          <p:nvPr>
            <p:ph type="sldNum" sz="quarter" idx="12"/>
          </p:nvPr>
        </p:nvSpPr>
        <p:spPr>
          <a:xfrm>
            <a:off x="8539204" y="273559"/>
            <a:ext cx="200167" cy="178318"/>
          </a:xfrm>
          <a:prstGeom prst="rect">
            <a:avLst/>
          </a:prstGeom>
        </p:spPr>
        <p:txBody>
          <a:bodyPr lIns="0" tIns="0" rIns="0" bIns="0" anchor="t" anchorCtr="0"/>
          <a:lstStyle>
            <a:lvl1pPr algn="r">
              <a:defRPr sz="800">
                <a:solidFill>
                  <a:schemeClr val="tx2"/>
                </a:solidFill>
                <a:latin typeface="Arial" pitchFamily="34" charset="0"/>
                <a:cs typeface="Arial" pitchFamily="34" charset="0"/>
              </a:defRPr>
            </a:lvl1pPr>
          </a:lstStyle>
          <a:p>
            <a:fld id="{C465A074-71B0-1C47-A455-7677837C124E}" type="slidenum">
              <a:rPr lang="it-IT" smtClean="0"/>
              <a:pPr/>
              <a:t>‹#›</a:t>
            </a:fld>
            <a:endParaRPr lang="it-IT" dirty="0"/>
          </a:p>
        </p:txBody>
      </p:sp>
      <p:sp>
        <p:nvSpPr>
          <p:cNvPr id="18" name="Segnaposto numero diapositiva 5"/>
          <p:cNvSpPr txBox="1">
            <a:spLocks/>
          </p:cNvSpPr>
          <p:nvPr userDrawn="1"/>
        </p:nvSpPr>
        <p:spPr>
          <a:xfrm>
            <a:off x="8539204" y="273559"/>
            <a:ext cx="200167" cy="178318"/>
          </a:xfrm>
          <a:prstGeom prst="rect">
            <a:avLst/>
          </a:prstGeom>
        </p:spPr>
        <p:txBody>
          <a:bodyPr lIns="0" tIns="0" rIns="0" bIns="0" anchor="t" anchorCtr="0"/>
          <a:lstStyle>
            <a:defPPr>
              <a:defRPr lang="en-US"/>
            </a:defPPr>
            <a:lvl1pPr algn="r" rtl="0" fontAlgn="base">
              <a:spcBef>
                <a:spcPct val="0"/>
              </a:spcBef>
              <a:spcAft>
                <a:spcPct val="0"/>
              </a:spcAft>
              <a:defRPr sz="700" kern="1200">
                <a:solidFill>
                  <a:schemeClr val="accent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fld id="{C465A074-71B0-1C47-A455-7677837C124E}" type="slidenum">
              <a:rPr lang="it-IT" sz="800" smtClean="0"/>
              <a:pPr/>
              <a:t>‹#›</a:t>
            </a:fld>
            <a:endParaRPr lang="it-IT" sz="800" dirty="0"/>
          </a:p>
        </p:txBody>
      </p:sp>
    </p:spTree>
    <p:extLst>
      <p:ext uri="{BB962C8B-B14F-4D97-AF65-F5344CB8AC3E}">
        <p14:creationId xmlns:p14="http://schemas.microsoft.com/office/powerpoint/2010/main" val="2857276024"/>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hank You">
    <p:bg>
      <p:bgPr>
        <a:solidFill>
          <a:srgbClr val="C21C1D"/>
        </a:solidFill>
        <a:effectLst/>
      </p:bgPr>
    </p:bg>
    <p:spTree>
      <p:nvGrpSpPr>
        <p:cNvPr id="1" name=""/>
        <p:cNvGrpSpPr/>
        <p:nvPr/>
      </p:nvGrpSpPr>
      <p:grpSpPr>
        <a:xfrm>
          <a:off x="0" y="0"/>
          <a:ext cx="0" cy="0"/>
          <a:chOff x="0" y="0"/>
          <a:chExt cx="0" cy="0"/>
        </a:xfrm>
      </p:grpSpPr>
      <p:pic>
        <p:nvPicPr>
          <p:cNvPr id="137218" name="Picture 2"/>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238125" y="216246"/>
            <a:ext cx="1777653" cy="6981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TextBox 3"/>
          <p:cNvSpPr txBox="1"/>
          <p:nvPr userDrawn="1"/>
        </p:nvSpPr>
        <p:spPr>
          <a:xfrm>
            <a:off x="457200" y="3276600"/>
            <a:ext cx="2133600" cy="584775"/>
          </a:xfrm>
          <a:prstGeom prst="rect">
            <a:avLst/>
          </a:prstGeom>
          <a:noFill/>
        </p:spPr>
        <p:txBody>
          <a:bodyPr wrap="square" rtlCol="0">
            <a:spAutoFit/>
          </a:bodyPr>
          <a:lstStyle/>
          <a:p>
            <a:r>
              <a:rPr lang="en-US" sz="3200" b="1" dirty="0" smtClean="0">
                <a:solidFill>
                  <a:schemeClr val="bg1"/>
                </a:solidFill>
                <a:latin typeface="Arial" pitchFamily="34" charset="0"/>
                <a:cs typeface="Arial" pitchFamily="34" charset="0"/>
              </a:rPr>
              <a:t>Thanks</a:t>
            </a:r>
            <a:endParaRPr lang="en-US" sz="3200" b="1" dirty="0">
              <a:solidFill>
                <a:schemeClr val="bg1"/>
              </a:solidFill>
              <a:latin typeface="Arial" pitchFamily="34" charset="0"/>
              <a:cs typeface="Arial" pitchFamily="34" charset="0"/>
            </a:endParaRPr>
          </a:p>
        </p:txBody>
      </p:sp>
      <p:sp>
        <p:nvSpPr>
          <p:cNvPr id="6" name="Text Placeholder 5"/>
          <p:cNvSpPr>
            <a:spLocks noGrp="1"/>
          </p:cNvSpPr>
          <p:nvPr>
            <p:ph type="body" sz="quarter" idx="11" hasCustomPrompt="1"/>
          </p:nvPr>
        </p:nvSpPr>
        <p:spPr>
          <a:xfrm>
            <a:off x="533400" y="4343400"/>
            <a:ext cx="3581400" cy="1323439"/>
          </a:xfrm>
          <a:prstGeom prst="rect">
            <a:avLst/>
          </a:prstGeom>
          <a:noFill/>
        </p:spPr>
        <p:txBody>
          <a:bodyPr wrap="square" rtlCol="0">
            <a:spAutoFit/>
          </a:bodyPr>
          <a:lstStyle>
            <a:lvl1pPr marL="0" indent="0" fontAlgn="base">
              <a:spcBef>
                <a:spcPct val="0"/>
              </a:spcBef>
              <a:spcAft>
                <a:spcPct val="0"/>
              </a:spcAft>
              <a:buNone/>
              <a:defRPr lang="en-US" sz="1600" b="0" dirty="0">
                <a:solidFill>
                  <a:schemeClr val="bg1"/>
                </a:solidFill>
                <a:latin typeface="Arial" charset="0"/>
              </a:defRPr>
            </a:lvl1pPr>
          </a:lstStyle>
          <a:p>
            <a:pPr marL="0" lvl="0" indent="0" fontAlgn="base">
              <a:spcBef>
                <a:spcPct val="0"/>
              </a:spcBef>
              <a:spcAft>
                <a:spcPct val="0"/>
              </a:spcAft>
            </a:pPr>
            <a:r>
              <a:rPr lang="en-US" dirty="0" smtClean="0"/>
              <a:t>Name</a:t>
            </a:r>
          </a:p>
          <a:p>
            <a:pPr marL="0" lvl="0" indent="0" fontAlgn="base">
              <a:spcBef>
                <a:spcPct val="0"/>
              </a:spcBef>
              <a:spcAft>
                <a:spcPct val="0"/>
              </a:spcAft>
              <a:buNone/>
            </a:pPr>
            <a:r>
              <a:rPr lang="en-US" sz="1600" b="0" dirty="0" smtClean="0">
                <a:solidFill>
                  <a:schemeClr val="bg1"/>
                </a:solidFill>
              </a:rPr>
              <a:t>Email address</a:t>
            </a:r>
          </a:p>
          <a:p>
            <a:pPr marL="0" lvl="0" indent="0" fontAlgn="base">
              <a:spcBef>
                <a:spcPct val="0"/>
              </a:spcBef>
              <a:spcAft>
                <a:spcPct val="0"/>
              </a:spcAft>
              <a:buNone/>
            </a:pPr>
            <a:r>
              <a:rPr lang="en-US" sz="1600" b="0" dirty="0" smtClean="0">
                <a:solidFill>
                  <a:schemeClr val="bg1"/>
                </a:solidFill>
              </a:rPr>
              <a:t>Contact</a:t>
            </a:r>
            <a:r>
              <a:rPr lang="en-US" sz="1600" b="0" baseline="0" dirty="0" smtClean="0">
                <a:solidFill>
                  <a:schemeClr val="bg1"/>
                </a:solidFill>
              </a:rPr>
              <a:t> Information</a:t>
            </a:r>
          </a:p>
          <a:p>
            <a:pPr marL="0" lvl="0" indent="0" fontAlgn="base">
              <a:spcBef>
                <a:spcPct val="0"/>
              </a:spcBef>
              <a:spcAft>
                <a:spcPct val="0"/>
              </a:spcAft>
              <a:buNone/>
            </a:pPr>
            <a:r>
              <a:rPr lang="en-US" sz="1600" b="0" baseline="0" dirty="0" smtClean="0">
                <a:solidFill>
                  <a:schemeClr val="bg1"/>
                </a:solidFill>
              </a:rPr>
              <a:t>www.futuregenerali.in</a:t>
            </a:r>
            <a:endParaRPr lang="en-US" sz="1600" b="0" dirty="0" smtClean="0">
              <a:solidFill>
                <a:schemeClr val="bg1"/>
              </a:solidFill>
            </a:endParaRPr>
          </a:p>
          <a:p>
            <a:pPr marL="0" lvl="0" indent="0" fontAlgn="base">
              <a:spcBef>
                <a:spcPct val="0"/>
              </a:spcBef>
              <a:spcAft>
                <a:spcPct val="0"/>
              </a:spcAft>
            </a:pPr>
            <a:endParaRPr lang="en-US" dirty="0"/>
          </a:p>
        </p:txBody>
      </p:sp>
    </p:spTree>
    <p:extLst>
      <p:ext uri="{BB962C8B-B14F-4D97-AF65-F5344CB8AC3E}">
        <p14:creationId xmlns:p14="http://schemas.microsoft.com/office/powerpoint/2010/main" val="1304270834"/>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09165610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5" r:id="rId6"/>
    <p:sldLayoutId id="2147483657" r:id="rId7"/>
    <p:sldLayoutId id="2147483654" r:id="rId8"/>
    <p:sldLayoutId id="2147483656" r:id="rId9"/>
  </p:sldLayoutIdLst>
  <p:timing>
    <p:tnLst>
      <p:par>
        <p:cTn id="1" dur="indefinite" restart="never" nodeType="tmRoot"/>
      </p:par>
    </p:tnLst>
  </p:timing>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jpeg"/><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olo 1"/>
          <p:cNvSpPr>
            <a:spLocks noGrp="1"/>
          </p:cNvSpPr>
          <p:nvPr>
            <p:ph type="ctrTitle"/>
          </p:nvPr>
        </p:nvSpPr>
        <p:spPr>
          <a:xfrm>
            <a:off x="300114" y="2130426"/>
            <a:ext cx="8386686" cy="869098"/>
          </a:xfrm>
          <a:prstGeom prst="rect">
            <a:avLst/>
          </a:prstGeom>
        </p:spPr>
        <p:txBody>
          <a:bodyPr/>
          <a:lstStyle>
            <a:lvl1pPr algn="l">
              <a:lnSpc>
                <a:spcPts val="3500"/>
              </a:lnSpc>
              <a:defRPr sz="3300" b="1" baseline="0">
                <a:solidFill>
                  <a:srgbClr val="C2171B"/>
                </a:solidFill>
                <a:latin typeface="Arial" pitchFamily="34" charset="0"/>
                <a:cs typeface="Arial" pitchFamily="34" charset="0"/>
              </a:defRPr>
            </a:lvl1pPr>
          </a:lstStyle>
          <a:p>
            <a:r>
              <a:rPr lang="en-US" dirty="0" smtClean="0">
                <a:solidFill>
                  <a:schemeClr val="accent1"/>
                </a:solidFill>
              </a:rPr>
              <a:t>Cattle &amp; Livestock Insurance </a:t>
            </a:r>
            <a:endParaRPr lang="it-IT" dirty="0">
              <a:solidFill>
                <a:schemeClr val="accent1"/>
              </a:solidFill>
            </a:endParaRPr>
          </a:p>
        </p:txBody>
      </p:sp>
      <p:sp>
        <p:nvSpPr>
          <p:cNvPr id="6" name="Subtitle 5"/>
          <p:cNvSpPr>
            <a:spLocks noGrp="1"/>
          </p:cNvSpPr>
          <p:nvPr>
            <p:ph type="subTitle" idx="1"/>
          </p:nvPr>
        </p:nvSpPr>
        <p:spPr/>
        <p:txBody>
          <a:bodyPr/>
          <a:lstStyle/>
          <a:p>
            <a:endParaRPr lang="en-US"/>
          </a:p>
        </p:txBody>
      </p:sp>
    </p:spTree>
    <p:extLst>
      <p:ext uri="{BB962C8B-B14F-4D97-AF65-F5344CB8AC3E}">
        <p14:creationId xmlns:p14="http://schemas.microsoft.com/office/powerpoint/2010/main" val="54737430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b="1" dirty="0" smtClean="0">
                <a:solidFill>
                  <a:schemeClr val="accent1"/>
                </a:solidFill>
                <a:latin typeface="Verdana" pitchFamily="34" charset="0"/>
              </a:rPr>
              <a:t>Process</a:t>
            </a:r>
            <a:endParaRPr lang="en-US" dirty="0">
              <a:solidFill>
                <a:schemeClr val="accent1"/>
              </a:solidFill>
            </a:endParaRPr>
          </a:p>
        </p:txBody>
      </p:sp>
      <p:sp>
        <p:nvSpPr>
          <p:cNvPr id="3" name="Subtitle 2"/>
          <p:cNvSpPr>
            <a:spLocks noGrp="1"/>
          </p:cNvSpPr>
          <p:nvPr>
            <p:ph type="subTitle" idx="1"/>
          </p:nvPr>
        </p:nvSpPr>
        <p:spPr/>
        <p:txBody>
          <a:bodyPr/>
          <a:lstStyle/>
          <a:p>
            <a:endParaRPr lang="en-US"/>
          </a:p>
        </p:txBody>
      </p:sp>
      <p:sp>
        <p:nvSpPr>
          <p:cNvPr id="4" name="Text Placeholder 3"/>
          <p:cNvSpPr>
            <a:spLocks noGrp="1"/>
          </p:cNvSpPr>
          <p:nvPr>
            <p:ph type="body" sz="quarter" idx="14"/>
          </p:nvPr>
        </p:nvSpPr>
        <p:spPr/>
        <p:txBody>
          <a:bodyPr/>
          <a:lstStyle/>
          <a:p>
            <a:pPr marL="533400" indent="-533400" algn="just">
              <a:buFont typeface="Arial" pitchFamily="34" charset="0"/>
              <a:buChar char="•"/>
            </a:pPr>
            <a:r>
              <a:rPr lang="en-US" sz="1800" b="1" dirty="0" smtClean="0"/>
              <a:t>Proposal Form</a:t>
            </a:r>
            <a:endParaRPr lang="en-US" sz="1800" dirty="0" smtClean="0"/>
          </a:p>
          <a:p>
            <a:pPr marL="533400" indent="-533400" algn="just"/>
            <a:r>
              <a:rPr lang="en-US" dirty="0" smtClean="0"/>
              <a:t>	Proposal form will be filled up by or on behalf of the cattle owner. </a:t>
            </a:r>
            <a:endParaRPr lang="en-US" b="1" dirty="0" smtClean="0"/>
          </a:p>
          <a:p>
            <a:pPr marL="533400" indent="-533400" algn="just">
              <a:buFont typeface="Arial" pitchFamily="34" charset="0"/>
              <a:buChar char="•"/>
            </a:pPr>
            <a:r>
              <a:rPr lang="en-US" sz="1800" b="1" dirty="0" smtClean="0"/>
              <a:t>Determination of Sum Insured of the animal:</a:t>
            </a:r>
            <a:r>
              <a:rPr lang="en-US" b="1" dirty="0" smtClean="0"/>
              <a:t> </a:t>
            </a:r>
            <a:endParaRPr lang="en-US" dirty="0" smtClean="0"/>
          </a:p>
          <a:p>
            <a:pPr marL="533400" indent="-533400" algn="just"/>
            <a:r>
              <a:rPr lang="en-US" dirty="0" smtClean="0"/>
              <a:t>	The market price of the animal will be as per Veterinary Doctor’s Health-cum-Valuation Certificate. Such market price shall be Maximum Sum Insured.</a:t>
            </a:r>
            <a:endParaRPr lang="en-US" b="1" dirty="0" smtClean="0"/>
          </a:p>
          <a:p>
            <a:pPr marL="533400" indent="-533400" algn="just">
              <a:buFont typeface="Arial" pitchFamily="34" charset="0"/>
              <a:buChar char="•"/>
            </a:pPr>
            <a:r>
              <a:rPr lang="en-US" sz="1800" b="1" dirty="0" smtClean="0"/>
              <a:t>Health Certificate:</a:t>
            </a:r>
            <a:endParaRPr lang="en-US" sz="1800" dirty="0" smtClean="0"/>
          </a:p>
          <a:p>
            <a:pPr marL="533400" indent="-533400" algn="just"/>
            <a:r>
              <a:rPr lang="en-US" dirty="0" smtClean="0"/>
              <a:t>	Veterinary doctor of the area to be contacted for Health-cum-Valuation certificate of the animal to be insured confirming the description of animal (including ear tag number), its value and soundness.</a:t>
            </a:r>
            <a:endParaRPr lang="en-US" b="1" dirty="0" smtClean="0"/>
          </a:p>
          <a:p>
            <a:pPr marL="533400" indent="-533400" algn="just">
              <a:buFont typeface="Arial" pitchFamily="34" charset="0"/>
              <a:buChar char="•"/>
            </a:pPr>
            <a:r>
              <a:rPr lang="en-US" sz="1800" b="1" dirty="0" smtClean="0"/>
              <a:t>Vaccination Certificate:</a:t>
            </a:r>
            <a:endParaRPr lang="en-US" sz="1800" dirty="0" smtClean="0"/>
          </a:p>
          <a:p>
            <a:pPr marL="533400" indent="-533400" algn="just"/>
            <a:r>
              <a:rPr lang="en-US" dirty="0" smtClean="0"/>
              <a:t>	The following diseases will be covered under this policy only when a satisfactory vaccination certificate is furnished at the inception of the </a:t>
            </a:r>
            <a:r>
              <a:rPr lang="en-US" dirty="0" err="1" smtClean="0"/>
              <a:t>policy:</a:t>
            </a:r>
            <a:r>
              <a:rPr lang="en-US" sz="1600" dirty="0" err="1" smtClean="0"/>
              <a:t>Haemorrhagic</a:t>
            </a:r>
            <a:r>
              <a:rPr lang="en-US" sz="1600" dirty="0" smtClean="0"/>
              <a:t> Septicemia, Black Quarter, Anthrax, Rabies, Foot &amp; Mouth Disease</a:t>
            </a:r>
          </a:p>
          <a:p>
            <a:pPr marL="533400" indent="-533400" algn="just"/>
            <a:r>
              <a:rPr lang="en-US" dirty="0" smtClean="0"/>
              <a:t>							</a:t>
            </a:r>
          </a:p>
          <a:p>
            <a:pPr marL="533400" indent="-533400" algn="just"/>
            <a:r>
              <a:rPr lang="en-US" dirty="0" smtClean="0"/>
              <a:t>						</a:t>
            </a:r>
            <a:endParaRPr lang="en-US" dirty="0"/>
          </a:p>
        </p:txBody>
      </p:sp>
      <p:sp>
        <p:nvSpPr>
          <p:cNvPr id="5" name="Text Placeholder 4"/>
          <p:cNvSpPr>
            <a:spLocks noGrp="1"/>
          </p:cNvSpPr>
          <p:nvPr>
            <p:ph type="body" sz="quarter" idx="15"/>
          </p:nvPr>
        </p:nvSpPr>
        <p:spPr/>
        <p:txBody>
          <a:bodyPr/>
          <a:lstStyle/>
          <a:p>
            <a:endParaRPr lang="en-US"/>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b="1" dirty="0" smtClean="0">
                <a:solidFill>
                  <a:schemeClr val="accent1"/>
                </a:solidFill>
                <a:latin typeface="Verdana" pitchFamily="34" charset="0"/>
              </a:rPr>
              <a:t>Process</a:t>
            </a:r>
            <a:endParaRPr lang="en-US" dirty="0">
              <a:solidFill>
                <a:schemeClr val="accent1"/>
              </a:solidFill>
            </a:endParaRPr>
          </a:p>
        </p:txBody>
      </p:sp>
      <p:sp>
        <p:nvSpPr>
          <p:cNvPr id="3" name="Subtitle 2"/>
          <p:cNvSpPr>
            <a:spLocks noGrp="1"/>
          </p:cNvSpPr>
          <p:nvPr>
            <p:ph type="subTitle" idx="1"/>
          </p:nvPr>
        </p:nvSpPr>
        <p:spPr/>
        <p:txBody>
          <a:bodyPr/>
          <a:lstStyle/>
          <a:p>
            <a:endParaRPr lang="en-US"/>
          </a:p>
        </p:txBody>
      </p:sp>
      <p:sp>
        <p:nvSpPr>
          <p:cNvPr id="4" name="Text Placeholder 3"/>
          <p:cNvSpPr>
            <a:spLocks noGrp="1"/>
          </p:cNvSpPr>
          <p:nvPr>
            <p:ph type="body" sz="quarter" idx="14"/>
          </p:nvPr>
        </p:nvSpPr>
        <p:spPr/>
        <p:txBody>
          <a:bodyPr/>
          <a:lstStyle/>
          <a:p>
            <a:pPr marL="465138" indent="-465138">
              <a:buFont typeface="Arial" pitchFamily="34" charset="0"/>
              <a:buChar char="•"/>
            </a:pPr>
            <a:r>
              <a:rPr lang="en-US" b="1" dirty="0" smtClean="0"/>
              <a:t>Identification of animals:</a:t>
            </a:r>
          </a:p>
          <a:p>
            <a:pPr marL="1035050" lvl="1" indent="-577850"/>
            <a:r>
              <a:rPr lang="en-US" sz="1600" dirty="0" smtClean="0">
                <a:latin typeface="Arial" pitchFamily="34" charset="0"/>
                <a:cs typeface="Arial" pitchFamily="34" charset="0"/>
              </a:rPr>
              <a:t>Identification of individual cattle would be done using Polyurethane </a:t>
            </a:r>
            <a:r>
              <a:rPr lang="en-US" sz="1600" dirty="0" err="1" smtClean="0">
                <a:latin typeface="Arial" pitchFamily="34" charset="0"/>
                <a:cs typeface="Arial" pitchFamily="34" charset="0"/>
              </a:rPr>
              <a:t>eartags</a:t>
            </a:r>
            <a:endParaRPr lang="en-US" sz="1600" dirty="0" smtClean="0">
              <a:latin typeface="Arial" pitchFamily="34" charset="0"/>
              <a:cs typeface="Arial" pitchFamily="34" charset="0"/>
            </a:endParaRPr>
          </a:p>
          <a:p>
            <a:pPr marL="1035050" lvl="1" indent="-577850"/>
            <a:r>
              <a:rPr lang="en-US" sz="1600" dirty="0" smtClean="0">
                <a:latin typeface="Arial" pitchFamily="34" charset="0"/>
                <a:cs typeface="Arial" pitchFamily="34" charset="0"/>
              </a:rPr>
              <a:t>with unique identification numbers embossed on them. FG company</a:t>
            </a:r>
          </a:p>
          <a:p>
            <a:pPr marL="1035050" lvl="1" indent="-577850"/>
            <a:r>
              <a:rPr lang="en-US" sz="1600" dirty="0" smtClean="0">
                <a:latin typeface="Arial" pitchFamily="34" charset="0"/>
                <a:cs typeface="Arial" pitchFamily="34" charset="0"/>
              </a:rPr>
              <a:t>representative shall arrange ear tagging with the cooperation of Veterinary</a:t>
            </a:r>
          </a:p>
          <a:p>
            <a:pPr marL="1035050" lvl="1" indent="-577850"/>
            <a:r>
              <a:rPr lang="en-US" sz="1600" dirty="0" smtClean="0">
                <a:latin typeface="Arial" pitchFamily="34" charset="0"/>
                <a:cs typeface="Arial" pitchFamily="34" charset="0"/>
              </a:rPr>
              <a:t>doctors.</a:t>
            </a:r>
            <a:endParaRPr lang="en-US" sz="1600" b="1" dirty="0" smtClean="0">
              <a:latin typeface="Arial" pitchFamily="34" charset="0"/>
              <a:cs typeface="Arial" pitchFamily="34" charset="0"/>
              <a:sym typeface="Wingdings" pitchFamily="2" charset="2"/>
            </a:endParaRPr>
          </a:p>
          <a:p>
            <a:pPr marL="404813" indent="-404813">
              <a:buFont typeface="Arial" pitchFamily="34" charset="0"/>
              <a:buChar char="•"/>
            </a:pPr>
            <a:r>
              <a:rPr lang="en-US" b="1" dirty="0" smtClean="0"/>
              <a:t>Premium Collection:</a:t>
            </a:r>
          </a:p>
          <a:p>
            <a:pPr marL="404813" indent="-404813"/>
            <a:r>
              <a:rPr lang="en-US" dirty="0" smtClean="0"/>
              <a:t>	Premium will be charged on the sum insured of the cattle. The collected premium shall be deposited along with the proposal and corresponding Health Certificate </a:t>
            </a:r>
            <a:r>
              <a:rPr lang="en-US" b="1" dirty="0" smtClean="0"/>
              <a:t>	</a:t>
            </a:r>
            <a:r>
              <a:rPr lang="en-US" dirty="0" smtClean="0"/>
              <a:t> </a:t>
            </a:r>
            <a:endParaRPr lang="en-US" b="1" dirty="0" smtClean="0"/>
          </a:p>
          <a:p>
            <a:pPr marL="404813" indent="-404813">
              <a:buFont typeface="Arial" pitchFamily="34" charset="0"/>
              <a:buChar char="•"/>
            </a:pPr>
            <a:r>
              <a:rPr lang="en-US" b="1" dirty="0" smtClean="0"/>
              <a:t> Cover note Issuance:</a:t>
            </a:r>
          </a:p>
          <a:p>
            <a:pPr marL="404813" indent="-404813"/>
            <a:r>
              <a:rPr lang="en-US" dirty="0" smtClean="0"/>
              <a:t>	On the receipt of proposal forms, Health Certificate and corresponding premium FG would provide ear tags. On confirmation of tagging done and submitting the photographs of tagged cattle, the cover note would be issued by FG.</a:t>
            </a:r>
          </a:p>
          <a:p>
            <a:pPr marL="404813" indent="-404813">
              <a:buFont typeface="Arial" pitchFamily="34" charset="0"/>
              <a:buChar char="•"/>
            </a:pPr>
            <a:r>
              <a:rPr lang="en-US" b="1" dirty="0" smtClean="0">
                <a:sym typeface="Wingdings" pitchFamily="2" charset="2"/>
              </a:rPr>
              <a:t>Policy Issuance:</a:t>
            </a:r>
          </a:p>
          <a:p>
            <a:pPr marL="404813" indent="-404813"/>
            <a:r>
              <a:rPr lang="en-US" dirty="0" smtClean="0"/>
              <a:t>	On receipt of Copies of Cover notes booking shall be done and policy shall be released by operations.</a:t>
            </a:r>
          </a:p>
          <a:p>
            <a:pPr>
              <a:buFont typeface="Arial" pitchFamily="34" charset="0"/>
              <a:buChar char="•"/>
            </a:pPr>
            <a:endParaRPr lang="en-US" dirty="0"/>
          </a:p>
        </p:txBody>
      </p:sp>
      <p:sp>
        <p:nvSpPr>
          <p:cNvPr id="5" name="Text Placeholder 4"/>
          <p:cNvSpPr>
            <a:spLocks noGrp="1"/>
          </p:cNvSpPr>
          <p:nvPr>
            <p:ph type="body" sz="quarter" idx="15"/>
          </p:nvPr>
        </p:nvSpPr>
        <p:spPr/>
        <p:txBody>
          <a:bodyPr/>
          <a:lstStyle/>
          <a:p>
            <a:endParaRPr lang="en-US"/>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b="1" dirty="0" smtClean="0">
                <a:solidFill>
                  <a:schemeClr val="accent1"/>
                </a:solidFill>
                <a:latin typeface="Verdana" pitchFamily="34" charset="0"/>
              </a:rPr>
              <a:t>Exclusions</a:t>
            </a:r>
            <a:endParaRPr lang="en-US" dirty="0">
              <a:solidFill>
                <a:schemeClr val="accent1"/>
              </a:solidFill>
            </a:endParaRPr>
          </a:p>
        </p:txBody>
      </p:sp>
      <p:sp>
        <p:nvSpPr>
          <p:cNvPr id="3" name="Subtitle 2"/>
          <p:cNvSpPr>
            <a:spLocks noGrp="1"/>
          </p:cNvSpPr>
          <p:nvPr>
            <p:ph type="subTitle" idx="1"/>
          </p:nvPr>
        </p:nvSpPr>
        <p:spPr/>
        <p:txBody>
          <a:bodyPr/>
          <a:lstStyle/>
          <a:p>
            <a:endParaRPr lang="en-US"/>
          </a:p>
        </p:txBody>
      </p:sp>
      <p:sp>
        <p:nvSpPr>
          <p:cNvPr id="4" name="Text Placeholder 3"/>
          <p:cNvSpPr>
            <a:spLocks noGrp="1"/>
          </p:cNvSpPr>
          <p:nvPr>
            <p:ph type="body" sz="quarter" idx="14"/>
          </p:nvPr>
        </p:nvSpPr>
        <p:spPr/>
        <p:txBody>
          <a:bodyPr/>
          <a:lstStyle/>
          <a:p>
            <a:pPr>
              <a:buClr>
                <a:schemeClr val="tx1"/>
              </a:buClr>
            </a:pPr>
            <a:r>
              <a:rPr lang="en-US" dirty="0" smtClean="0"/>
              <a:t>The Company shall not be liable under this Policy for compensating the Insured for any loss or damage in the following events:</a:t>
            </a:r>
          </a:p>
          <a:p>
            <a:pPr>
              <a:buClr>
                <a:schemeClr val="tx1"/>
              </a:buClr>
            </a:pPr>
            <a:endParaRPr lang="en-US" dirty="0" smtClean="0"/>
          </a:p>
          <a:p>
            <a:pPr marL="284163" indent="-284163">
              <a:buClr>
                <a:schemeClr val="tx1"/>
              </a:buClr>
              <a:buFont typeface="Arial" pitchFamily="34" charset="0"/>
              <a:buChar char="•"/>
            </a:pPr>
            <a:r>
              <a:rPr lang="en-US" dirty="0" smtClean="0"/>
              <a:t>Malicious or willful injury or neglect, overloading, unskillful treatment   or use of animal for purpose other than stated in the policy.</a:t>
            </a:r>
          </a:p>
          <a:p>
            <a:pPr marL="284163" indent="-284163">
              <a:buClr>
                <a:schemeClr val="tx1"/>
              </a:buClr>
              <a:buFont typeface="Arial" pitchFamily="34" charset="0"/>
              <a:buChar char="•"/>
            </a:pPr>
            <a:endParaRPr lang="en-US" dirty="0" smtClean="0"/>
          </a:p>
          <a:p>
            <a:pPr marL="284163" indent="-284163">
              <a:buClr>
                <a:schemeClr val="tx1"/>
              </a:buClr>
              <a:buFont typeface="Arial" pitchFamily="34" charset="0"/>
              <a:buChar char="•"/>
            </a:pPr>
            <a:r>
              <a:rPr lang="en-US" dirty="0" smtClean="0"/>
              <a:t>Accidents/Disease prior to commencement of risk.</a:t>
            </a:r>
          </a:p>
          <a:p>
            <a:pPr marL="284163" indent="-284163">
              <a:buClr>
                <a:schemeClr val="tx1"/>
              </a:buClr>
              <a:buFont typeface="Arial" pitchFamily="34" charset="0"/>
              <a:buChar char="•"/>
            </a:pPr>
            <a:endParaRPr lang="en-US" dirty="0" smtClean="0"/>
          </a:p>
          <a:p>
            <a:pPr marL="284163" indent="-284163">
              <a:buClr>
                <a:schemeClr val="tx1"/>
              </a:buClr>
              <a:buFont typeface="Arial" pitchFamily="34" charset="0"/>
              <a:buChar char="•"/>
            </a:pPr>
            <a:r>
              <a:rPr lang="en-US" dirty="0" err="1" smtClean="0"/>
              <a:t>Pleuropneumonia</a:t>
            </a:r>
            <a:r>
              <a:rPr lang="en-US" dirty="0" smtClean="0"/>
              <a:t>. H.S., FMD, BQ, Anthrax &amp; Rabies. These diseases are covered if the animal is inoculated and Certificates are supplied to the company.</a:t>
            </a:r>
          </a:p>
          <a:p>
            <a:pPr marL="284163" indent="-284163">
              <a:buClr>
                <a:schemeClr val="tx1"/>
              </a:buClr>
              <a:buFont typeface="Arial" pitchFamily="34" charset="0"/>
              <a:buChar char="•"/>
            </a:pPr>
            <a:endParaRPr lang="en-US" dirty="0" smtClean="0"/>
          </a:p>
          <a:p>
            <a:pPr marL="284163" indent="-284163">
              <a:buClr>
                <a:schemeClr val="tx1"/>
              </a:buClr>
              <a:buFont typeface="Arial" pitchFamily="34" charset="0"/>
              <a:buChar char="•"/>
            </a:pPr>
            <a:r>
              <a:rPr lang="en-US" dirty="0" smtClean="0"/>
              <a:t> Any claim arising due to disease within 15 days from commencement date of the policy</a:t>
            </a:r>
            <a:r>
              <a:rPr lang="en-US" dirty="0" smtClean="0">
                <a:solidFill>
                  <a:schemeClr val="accent2"/>
                </a:solidFill>
              </a:rPr>
              <a:t>.</a:t>
            </a:r>
            <a:endParaRPr lang="en-US" dirty="0"/>
          </a:p>
        </p:txBody>
      </p:sp>
      <p:sp>
        <p:nvSpPr>
          <p:cNvPr id="5" name="Text Placeholder 4"/>
          <p:cNvSpPr>
            <a:spLocks noGrp="1"/>
          </p:cNvSpPr>
          <p:nvPr>
            <p:ph type="body" sz="quarter" idx="15"/>
          </p:nvPr>
        </p:nvSpPr>
        <p:spPr/>
        <p:txBody>
          <a:bodyPr/>
          <a:lstStyle/>
          <a:p>
            <a:endParaRPr lang="en-US"/>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b="1" dirty="0" smtClean="0">
                <a:solidFill>
                  <a:schemeClr val="accent1"/>
                </a:solidFill>
                <a:latin typeface="Verdana" pitchFamily="34" charset="0"/>
              </a:rPr>
              <a:t>Exclusions</a:t>
            </a:r>
            <a:endParaRPr lang="en-US" dirty="0"/>
          </a:p>
        </p:txBody>
      </p:sp>
      <p:sp>
        <p:nvSpPr>
          <p:cNvPr id="3" name="Subtitle 2"/>
          <p:cNvSpPr>
            <a:spLocks noGrp="1"/>
          </p:cNvSpPr>
          <p:nvPr>
            <p:ph type="subTitle" idx="1"/>
          </p:nvPr>
        </p:nvSpPr>
        <p:spPr/>
        <p:txBody>
          <a:bodyPr/>
          <a:lstStyle/>
          <a:p>
            <a:endParaRPr lang="en-US"/>
          </a:p>
        </p:txBody>
      </p:sp>
      <p:sp>
        <p:nvSpPr>
          <p:cNvPr id="4" name="Text Placeholder 3"/>
          <p:cNvSpPr>
            <a:spLocks noGrp="1"/>
          </p:cNvSpPr>
          <p:nvPr>
            <p:ph type="body" sz="quarter" idx="14"/>
          </p:nvPr>
        </p:nvSpPr>
        <p:spPr/>
        <p:txBody>
          <a:bodyPr/>
          <a:lstStyle/>
          <a:p>
            <a:pPr marL="284163" indent="-284163">
              <a:buClr>
                <a:schemeClr val="tx1"/>
              </a:buClr>
              <a:buFont typeface="Arial" pitchFamily="34" charset="0"/>
              <a:buChar char="•"/>
            </a:pPr>
            <a:r>
              <a:rPr lang="en-US" dirty="0" smtClean="0"/>
              <a:t>Theft and Clandestine sale of the insured animal.</a:t>
            </a:r>
          </a:p>
          <a:p>
            <a:pPr marL="284163" indent="-284163">
              <a:buClr>
                <a:schemeClr val="tx1"/>
              </a:buClr>
              <a:buFont typeface="Arial" pitchFamily="34" charset="0"/>
              <a:buChar char="•"/>
            </a:pPr>
            <a:endParaRPr lang="en-US" dirty="0" smtClean="0"/>
          </a:p>
          <a:p>
            <a:pPr marL="284163" indent="-284163">
              <a:buClr>
                <a:schemeClr val="tx1"/>
              </a:buClr>
              <a:buFont typeface="Arial" pitchFamily="34" charset="0"/>
              <a:buChar char="•"/>
            </a:pPr>
            <a:r>
              <a:rPr lang="en-US" dirty="0" smtClean="0"/>
              <a:t>Partial and Total disability of any type, whether permanent or temporary. Permanent Total disability (PTD) exclusion is deleted if PTD is opted by paying extra premium.</a:t>
            </a:r>
          </a:p>
          <a:p>
            <a:pPr marL="284163" indent="-284163">
              <a:buClr>
                <a:schemeClr val="tx1"/>
              </a:buClr>
              <a:buFont typeface="Arial" pitchFamily="34" charset="0"/>
              <a:buChar char="•"/>
            </a:pPr>
            <a:endParaRPr lang="en-US" dirty="0" smtClean="0"/>
          </a:p>
          <a:p>
            <a:pPr marL="284163" indent="-284163">
              <a:buClr>
                <a:schemeClr val="tx1"/>
              </a:buClr>
              <a:buFont typeface="Arial" pitchFamily="34" charset="0"/>
              <a:buChar char="•"/>
            </a:pPr>
            <a:r>
              <a:rPr lang="en-US" dirty="0" smtClean="0"/>
              <a:t>Any loss or damage caused willfully or knowingly by the Insured, or any loss or damage in which the Insured or any person acting on his behalf is involved or implicated. </a:t>
            </a:r>
          </a:p>
          <a:p>
            <a:pPr marL="284163" indent="-284163">
              <a:buClr>
                <a:schemeClr val="tx1"/>
              </a:buClr>
              <a:buFont typeface="Arial" pitchFamily="34" charset="0"/>
              <a:buChar char="•"/>
            </a:pPr>
            <a:endParaRPr lang="en-US" dirty="0" smtClean="0"/>
          </a:p>
          <a:p>
            <a:pPr marL="284163" indent="-284163">
              <a:buClr>
                <a:schemeClr val="tx1"/>
              </a:buClr>
              <a:buFont typeface="Arial" pitchFamily="34" charset="0"/>
              <a:buChar char="•"/>
            </a:pPr>
            <a:r>
              <a:rPr lang="en-US" dirty="0" smtClean="0"/>
              <a:t>Transported by air or sea. Transport beyond 25 </a:t>
            </a:r>
            <a:r>
              <a:rPr lang="en-US" dirty="0" err="1" smtClean="0"/>
              <a:t>Kms</a:t>
            </a:r>
            <a:r>
              <a:rPr lang="en-US" dirty="0" smtClean="0"/>
              <a:t> from the place of Stabling by either road </a:t>
            </a:r>
            <a:r>
              <a:rPr lang="en-US" dirty="0" smtClean="0">
                <a:latin typeface="Verdana" pitchFamily="34" charset="0"/>
              </a:rPr>
              <a:t>or rail and transit beyond 50 </a:t>
            </a:r>
            <a:r>
              <a:rPr lang="en-US" dirty="0" err="1" smtClean="0">
                <a:latin typeface="Verdana" pitchFamily="34" charset="0"/>
              </a:rPr>
              <a:t>Kms</a:t>
            </a:r>
            <a:r>
              <a:rPr lang="en-US" dirty="0" smtClean="0">
                <a:latin typeface="Verdana" pitchFamily="34" charset="0"/>
              </a:rPr>
              <a:t> on foot.</a:t>
            </a:r>
          </a:p>
          <a:p>
            <a:pPr>
              <a:buFont typeface="Arial" pitchFamily="34" charset="0"/>
              <a:buChar char="•"/>
            </a:pPr>
            <a:endParaRPr lang="en-US" dirty="0"/>
          </a:p>
        </p:txBody>
      </p:sp>
      <p:sp>
        <p:nvSpPr>
          <p:cNvPr id="5" name="Text Placeholder 4"/>
          <p:cNvSpPr>
            <a:spLocks noGrp="1"/>
          </p:cNvSpPr>
          <p:nvPr>
            <p:ph type="body" sz="quarter" idx="15"/>
          </p:nvPr>
        </p:nvSpPr>
        <p:spPr/>
        <p:txBody>
          <a:bodyPr/>
          <a:lstStyle/>
          <a:p>
            <a:endParaRPr lang="en-US"/>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b="1" dirty="0" smtClean="0">
                <a:solidFill>
                  <a:schemeClr val="accent1"/>
                </a:solidFill>
                <a:latin typeface="Verdana" pitchFamily="34" charset="0"/>
              </a:rPr>
              <a:t>Exclusions</a:t>
            </a:r>
            <a:endParaRPr lang="en-US" dirty="0"/>
          </a:p>
        </p:txBody>
      </p:sp>
      <p:sp>
        <p:nvSpPr>
          <p:cNvPr id="3" name="Subtitle 2"/>
          <p:cNvSpPr>
            <a:spLocks noGrp="1"/>
          </p:cNvSpPr>
          <p:nvPr>
            <p:ph type="subTitle" idx="1"/>
          </p:nvPr>
        </p:nvSpPr>
        <p:spPr/>
        <p:txBody>
          <a:bodyPr/>
          <a:lstStyle/>
          <a:p>
            <a:endParaRPr lang="en-US"/>
          </a:p>
        </p:txBody>
      </p:sp>
      <p:sp>
        <p:nvSpPr>
          <p:cNvPr id="4" name="Text Placeholder 3"/>
          <p:cNvSpPr>
            <a:spLocks noGrp="1"/>
          </p:cNvSpPr>
          <p:nvPr>
            <p:ph type="body" sz="quarter" idx="14"/>
          </p:nvPr>
        </p:nvSpPr>
        <p:spPr/>
        <p:txBody>
          <a:bodyPr/>
          <a:lstStyle/>
          <a:p>
            <a:pPr marL="225425" indent="-225425">
              <a:buClr>
                <a:schemeClr val="tx1"/>
              </a:buClr>
              <a:buFont typeface="Arial" pitchFamily="34" charset="0"/>
              <a:buChar char="•"/>
            </a:pPr>
            <a:r>
              <a:rPr lang="en-US" dirty="0" smtClean="0"/>
              <a:t>Intentional slaughter of the animal except in cases where destruction is necessary to terminate incurable suffering on humane consideration on the basis of certificate issued by qualified Veterinarian or in cases where destruction is resorted to by the order of lawfully/statutorily constituted authority.</a:t>
            </a:r>
          </a:p>
          <a:p>
            <a:pPr marL="225425" indent="-225425">
              <a:buClr>
                <a:schemeClr val="tx1"/>
              </a:buClr>
              <a:buFont typeface="Arial" pitchFamily="34" charset="0"/>
              <a:buChar char="•"/>
            </a:pPr>
            <a:endParaRPr lang="en-US" dirty="0" smtClean="0"/>
          </a:p>
          <a:p>
            <a:pPr marL="225425" indent="-225425">
              <a:buClr>
                <a:schemeClr val="tx1"/>
              </a:buClr>
              <a:buFont typeface="Arial" pitchFamily="34" charset="0"/>
              <a:buChar char="•"/>
            </a:pPr>
            <a:r>
              <a:rPr lang="en-US" dirty="0" smtClean="0"/>
              <a:t>Any Consequential Loss, Howsoever arising.</a:t>
            </a:r>
          </a:p>
          <a:p>
            <a:pPr marL="225425" indent="-225425">
              <a:buClr>
                <a:schemeClr val="tx1"/>
              </a:buClr>
              <a:buFont typeface="Arial" pitchFamily="34" charset="0"/>
              <a:buChar char="•"/>
            </a:pPr>
            <a:endParaRPr lang="en-US" dirty="0" smtClean="0"/>
          </a:p>
          <a:p>
            <a:pPr marL="225425" indent="-225425">
              <a:buClr>
                <a:schemeClr val="tx1"/>
              </a:buClr>
              <a:buFont typeface="Arial" pitchFamily="34" charset="0"/>
              <a:buChar char="•"/>
            </a:pPr>
            <a:r>
              <a:rPr lang="en-US" dirty="0" smtClean="0"/>
              <a:t>War or War like situation</a:t>
            </a:r>
          </a:p>
          <a:p>
            <a:pPr marL="225425" indent="-225425">
              <a:buClr>
                <a:schemeClr val="tx1"/>
              </a:buClr>
              <a:buFont typeface="Arial" pitchFamily="34" charset="0"/>
              <a:buChar char="•"/>
            </a:pPr>
            <a:endParaRPr lang="en-US" dirty="0" smtClean="0"/>
          </a:p>
          <a:p>
            <a:pPr marL="225425" indent="-225425">
              <a:buClr>
                <a:schemeClr val="tx1"/>
              </a:buClr>
              <a:buFont typeface="Arial" pitchFamily="34" charset="0"/>
              <a:buChar char="•"/>
            </a:pPr>
            <a:r>
              <a:rPr lang="en-US" dirty="0" err="1" smtClean="0"/>
              <a:t>Ionising</a:t>
            </a:r>
            <a:r>
              <a:rPr lang="en-US" dirty="0" smtClean="0"/>
              <a:t> Radiatio</a:t>
            </a:r>
            <a:r>
              <a:rPr lang="en-US" dirty="0" smtClean="0">
                <a:latin typeface="Verdana" pitchFamily="34" charset="0"/>
              </a:rPr>
              <a:t>n or Contamination from Nuclear fuel or waste.</a:t>
            </a:r>
            <a:endParaRPr lang="en-US" dirty="0" smtClean="0"/>
          </a:p>
          <a:p>
            <a:endParaRPr lang="en-US" dirty="0"/>
          </a:p>
        </p:txBody>
      </p:sp>
      <p:sp>
        <p:nvSpPr>
          <p:cNvPr id="5" name="Text Placeholder 4"/>
          <p:cNvSpPr>
            <a:spLocks noGrp="1"/>
          </p:cNvSpPr>
          <p:nvPr>
            <p:ph type="body" sz="quarter" idx="15"/>
          </p:nvPr>
        </p:nvSpPr>
        <p:spPr/>
        <p:txBody>
          <a:bodyPr/>
          <a:lstStyle/>
          <a:p>
            <a:endParaRPr lang="en-US"/>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b="1" dirty="0" smtClean="0">
                <a:solidFill>
                  <a:schemeClr val="accent1"/>
                </a:solidFill>
                <a:latin typeface="Verdana" pitchFamily="34" charset="0"/>
              </a:rPr>
              <a:t>CLAIM PROCEDURE</a:t>
            </a:r>
            <a:endParaRPr lang="en-US" dirty="0">
              <a:solidFill>
                <a:schemeClr val="accent1"/>
              </a:solidFill>
            </a:endParaRPr>
          </a:p>
        </p:txBody>
      </p:sp>
      <p:sp>
        <p:nvSpPr>
          <p:cNvPr id="3" name="Subtitle 2"/>
          <p:cNvSpPr>
            <a:spLocks noGrp="1"/>
          </p:cNvSpPr>
          <p:nvPr>
            <p:ph type="subTitle" idx="1"/>
          </p:nvPr>
        </p:nvSpPr>
        <p:spPr/>
        <p:txBody>
          <a:bodyPr/>
          <a:lstStyle/>
          <a:p>
            <a:endParaRPr lang="en-US"/>
          </a:p>
        </p:txBody>
      </p:sp>
      <p:sp>
        <p:nvSpPr>
          <p:cNvPr id="4" name="Text Placeholder 3"/>
          <p:cNvSpPr>
            <a:spLocks noGrp="1"/>
          </p:cNvSpPr>
          <p:nvPr>
            <p:ph type="body" sz="quarter" idx="14"/>
          </p:nvPr>
        </p:nvSpPr>
        <p:spPr/>
        <p:txBody>
          <a:bodyPr/>
          <a:lstStyle/>
          <a:p>
            <a:pPr marL="533400" indent="-533400" algn="just"/>
            <a:r>
              <a:rPr lang="en-US" dirty="0" smtClean="0"/>
              <a:t>In the event of </a:t>
            </a:r>
            <a:r>
              <a:rPr lang="en-US" b="1" dirty="0" smtClean="0"/>
              <a:t>death</a:t>
            </a:r>
            <a:r>
              <a:rPr lang="en-US" dirty="0" smtClean="0"/>
              <a:t> of an animal, immediate intimation should be sent on</a:t>
            </a:r>
          </a:p>
          <a:p>
            <a:pPr marL="533400" indent="-533400" algn="just"/>
            <a:r>
              <a:rPr lang="en-US" dirty="0" smtClean="0"/>
              <a:t>Phone No. mentioned in the policy followed by in writing. Company will depute</a:t>
            </a:r>
          </a:p>
          <a:p>
            <a:pPr marL="533400" indent="-533400" algn="just"/>
            <a:r>
              <a:rPr lang="en-US" dirty="0" smtClean="0"/>
              <a:t>its representative to physically verify the carcass (Dead animal). Following </a:t>
            </a:r>
          </a:p>
          <a:p>
            <a:pPr marL="533400" indent="-533400" algn="just"/>
            <a:r>
              <a:rPr lang="en-US" dirty="0" smtClean="0"/>
              <a:t>requirements be furnished:</a:t>
            </a:r>
          </a:p>
          <a:p>
            <a:pPr marL="533400" indent="-533400" algn="just"/>
            <a:endParaRPr lang="en-US" dirty="0" smtClean="0"/>
          </a:p>
          <a:p>
            <a:pPr marL="533400" indent="-533400" algn="just">
              <a:buFont typeface="+mj-lt"/>
              <a:buAutoNum type="alphaUcPeriod"/>
            </a:pPr>
            <a:r>
              <a:rPr lang="en-US" dirty="0" smtClean="0"/>
              <a:t>Duly completed claim form. </a:t>
            </a:r>
          </a:p>
          <a:p>
            <a:pPr marL="533400" indent="-533400" algn="just">
              <a:buFont typeface="+mj-lt"/>
              <a:buAutoNum type="alphaUcPeriod"/>
            </a:pPr>
            <a:r>
              <a:rPr lang="en-US" dirty="0" smtClean="0"/>
              <a:t>Death Certificate obtained from qualified Veterinarian.</a:t>
            </a:r>
          </a:p>
          <a:p>
            <a:pPr marL="533400" indent="-533400" algn="just">
              <a:buFont typeface="+mj-lt"/>
              <a:buAutoNum type="alphaUcPeriod"/>
            </a:pPr>
            <a:r>
              <a:rPr lang="en-US" dirty="0" smtClean="0"/>
              <a:t>Postmortem Examination Report. Insured has to get PM done by a qualified Veterinary doctor.  </a:t>
            </a:r>
          </a:p>
          <a:p>
            <a:pPr marL="533400" indent="-533400" algn="just">
              <a:buFont typeface="+mj-lt"/>
              <a:buAutoNum type="alphaUcPeriod"/>
            </a:pPr>
            <a:r>
              <a:rPr lang="en-US" dirty="0" smtClean="0"/>
              <a:t>Ear Tag, which applied to the animal should be surrendered. The principle of ‘ No Tag- No claim’ shall 	be followed. </a:t>
            </a:r>
          </a:p>
          <a:p>
            <a:pPr marL="533400" indent="-533400" algn="just">
              <a:buFont typeface="+mj-lt"/>
              <a:buAutoNum type="alphaUcPeriod"/>
            </a:pPr>
            <a:r>
              <a:rPr lang="en-US" dirty="0" smtClean="0"/>
              <a:t>Value of the animal at the time of Loss. </a:t>
            </a:r>
          </a:p>
          <a:p>
            <a:pPr marL="533400" indent="-533400" algn="just">
              <a:buFont typeface="+mj-lt"/>
              <a:buAutoNum type="alphaUcPeriod"/>
            </a:pPr>
            <a:r>
              <a:rPr lang="en-US" dirty="0" smtClean="0"/>
              <a:t>Photograph of dead cattle.</a:t>
            </a:r>
          </a:p>
          <a:p>
            <a:pPr marL="342900" indent="-342900" algn="just">
              <a:buFont typeface="+mj-lt"/>
              <a:buAutoNum type="alphaUcPeriod"/>
            </a:pPr>
            <a:endParaRPr lang="en-US" dirty="0"/>
          </a:p>
        </p:txBody>
      </p:sp>
      <p:sp>
        <p:nvSpPr>
          <p:cNvPr id="5" name="Text Placeholder 4"/>
          <p:cNvSpPr>
            <a:spLocks noGrp="1"/>
          </p:cNvSpPr>
          <p:nvPr>
            <p:ph type="body" sz="quarter" idx="15"/>
          </p:nvPr>
        </p:nvSpPr>
        <p:spPr/>
        <p:txBody>
          <a:bodyPr/>
          <a:lstStyle/>
          <a:p>
            <a:endParaRPr lang="en-US"/>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b="1" dirty="0" smtClean="0">
                <a:solidFill>
                  <a:schemeClr val="accent1"/>
                </a:solidFill>
                <a:latin typeface="Verdana" pitchFamily="34" charset="0"/>
              </a:rPr>
              <a:t>CLAIM PROCEDURE</a:t>
            </a:r>
            <a:endParaRPr lang="en-US" dirty="0"/>
          </a:p>
        </p:txBody>
      </p:sp>
      <p:sp>
        <p:nvSpPr>
          <p:cNvPr id="3" name="Subtitle 2"/>
          <p:cNvSpPr>
            <a:spLocks noGrp="1"/>
          </p:cNvSpPr>
          <p:nvPr>
            <p:ph type="subTitle" idx="1"/>
          </p:nvPr>
        </p:nvSpPr>
        <p:spPr/>
        <p:txBody>
          <a:bodyPr/>
          <a:lstStyle/>
          <a:p>
            <a:endParaRPr lang="en-US"/>
          </a:p>
        </p:txBody>
      </p:sp>
      <p:sp>
        <p:nvSpPr>
          <p:cNvPr id="4" name="Text Placeholder 3"/>
          <p:cNvSpPr>
            <a:spLocks noGrp="1"/>
          </p:cNvSpPr>
          <p:nvPr>
            <p:ph type="body" sz="quarter" idx="14"/>
          </p:nvPr>
        </p:nvSpPr>
        <p:spPr/>
        <p:txBody>
          <a:bodyPr/>
          <a:lstStyle/>
          <a:p>
            <a:pPr algn="just">
              <a:lnSpc>
                <a:spcPct val="80000"/>
              </a:lnSpc>
            </a:pPr>
            <a:r>
              <a:rPr lang="en-US" dirty="0" smtClean="0"/>
              <a:t>In the event of </a:t>
            </a:r>
            <a:r>
              <a:rPr lang="en-US" b="1" dirty="0" smtClean="0"/>
              <a:t>PTD</a:t>
            </a:r>
            <a:r>
              <a:rPr lang="en-US" dirty="0" smtClean="0"/>
              <a:t> Claim, immediate intimation should be sent on Phone No. mentioned in the policy followed by in writing:</a:t>
            </a:r>
          </a:p>
          <a:p>
            <a:pPr algn="just">
              <a:lnSpc>
                <a:spcPct val="80000"/>
              </a:lnSpc>
            </a:pPr>
            <a:endParaRPr lang="en-US" dirty="0" smtClean="0"/>
          </a:p>
          <a:p>
            <a:pPr marL="342900" indent="-342900" algn="just">
              <a:lnSpc>
                <a:spcPct val="80000"/>
              </a:lnSpc>
              <a:buFont typeface="+mj-lt"/>
              <a:buAutoNum type="alphaUcPeriod"/>
            </a:pPr>
            <a:r>
              <a:rPr lang="en-US" dirty="0" smtClean="0"/>
              <a:t>Certificate from the qualified Veterinarian to be 	obtained stating the nature and Extent of 	Disability. </a:t>
            </a:r>
          </a:p>
          <a:p>
            <a:pPr marL="342900" indent="-342900" algn="just">
              <a:lnSpc>
                <a:spcPct val="80000"/>
              </a:lnSpc>
              <a:buFont typeface="+mj-lt"/>
              <a:buAutoNum type="alphaUcPeriod"/>
            </a:pPr>
            <a:r>
              <a:rPr lang="en-US" dirty="0" smtClean="0"/>
              <a:t>Complete chart of treatment, medicines used, 	receipts, etc., should be collected. </a:t>
            </a:r>
            <a:r>
              <a:rPr lang="en-US" i="1" dirty="0" smtClean="0"/>
              <a:t>(Company may 	engage an independent qualified Veterinarian or 	another investigator in special circumstances).</a:t>
            </a:r>
            <a:endParaRPr lang="en-US" dirty="0" smtClean="0"/>
          </a:p>
          <a:p>
            <a:pPr marL="342900" indent="-342900" algn="just">
              <a:lnSpc>
                <a:spcPct val="80000"/>
              </a:lnSpc>
              <a:buFont typeface="+mj-lt"/>
              <a:buAutoNum type="alphaUcPeriod"/>
            </a:pPr>
            <a:r>
              <a:rPr lang="en-US" dirty="0" smtClean="0"/>
              <a:t>Admissibility of claim to be considered after two 	months of obtaining Veterinary Doctor / Company 	Doctor’s report. The Company’s </a:t>
            </a:r>
            <a:r>
              <a:rPr lang="en-US" dirty="0" err="1" smtClean="0"/>
              <a:t>authorised</a:t>
            </a:r>
            <a:r>
              <a:rPr lang="en-US" dirty="0" smtClean="0"/>
              <a:t> Veterinarian 	should examine the animal and confirm PTD, before  settlement of the claim. </a:t>
            </a:r>
          </a:p>
          <a:p>
            <a:pPr algn="just">
              <a:lnSpc>
                <a:spcPct val="80000"/>
              </a:lnSpc>
            </a:pPr>
            <a:endParaRPr lang="en-US" dirty="0" smtClean="0"/>
          </a:p>
          <a:p>
            <a:pPr algn="just">
              <a:lnSpc>
                <a:spcPct val="80000"/>
              </a:lnSpc>
            </a:pPr>
            <a:r>
              <a:rPr lang="en-US" dirty="0" smtClean="0"/>
              <a:t>The indemnity is limited to 50 % or 75% of Sum Insured as per the type of animal.</a:t>
            </a:r>
          </a:p>
          <a:p>
            <a:pPr algn="just"/>
            <a:endParaRPr lang="en-US" dirty="0"/>
          </a:p>
        </p:txBody>
      </p:sp>
      <p:sp>
        <p:nvSpPr>
          <p:cNvPr id="5" name="Text Placeholder 4"/>
          <p:cNvSpPr>
            <a:spLocks noGrp="1"/>
          </p:cNvSpPr>
          <p:nvPr>
            <p:ph type="body" sz="quarter" idx="15"/>
          </p:nvPr>
        </p:nvSpPr>
        <p:spPr/>
        <p:txBody>
          <a:bodyPr/>
          <a:lstStyle/>
          <a:p>
            <a:endParaRPr lang="en-US"/>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sz="quarter" idx="11"/>
          </p:nvPr>
        </p:nvSpPr>
        <p:spPr/>
        <p:txBody>
          <a:bodyPr/>
          <a:lstStyle/>
          <a:p>
            <a:endParaRPr lang="en-US"/>
          </a:p>
        </p:txBody>
      </p:sp>
    </p:spTree>
    <p:extLst>
      <p:ext uri="{BB962C8B-B14F-4D97-AF65-F5344CB8AC3E}">
        <p14:creationId xmlns:p14="http://schemas.microsoft.com/office/powerpoint/2010/main" val="80645491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b="1" dirty="0" smtClean="0">
                <a:solidFill>
                  <a:schemeClr val="accent1"/>
                </a:solidFill>
                <a:latin typeface="Verdana" pitchFamily="34" charset="0"/>
              </a:rPr>
              <a:t>Cattle Insurance- An Introduction</a:t>
            </a:r>
            <a:r>
              <a:rPr lang="en-US" dirty="0" smtClean="0">
                <a:solidFill>
                  <a:schemeClr val="accent1"/>
                </a:solidFill>
              </a:rPr>
              <a:t> </a:t>
            </a:r>
            <a:endParaRPr lang="en-US" dirty="0">
              <a:solidFill>
                <a:schemeClr val="accent1"/>
              </a:solidFill>
            </a:endParaRPr>
          </a:p>
        </p:txBody>
      </p:sp>
      <p:sp>
        <p:nvSpPr>
          <p:cNvPr id="4" name="Text Placeholder 3"/>
          <p:cNvSpPr>
            <a:spLocks noGrp="1"/>
          </p:cNvSpPr>
          <p:nvPr>
            <p:ph type="body" sz="quarter" idx="14"/>
          </p:nvPr>
        </p:nvSpPr>
        <p:spPr>
          <a:xfrm>
            <a:off x="347663" y="1714971"/>
            <a:ext cx="8391525" cy="4378325"/>
          </a:xfrm>
        </p:spPr>
        <p:txBody>
          <a:bodyPr/>
          <a:lstStyle/>
          <a:p>
            <a:pPr algn="just"/>
            <a:r>
              <a:rPr lang="en-US" dirty="0" smtClean="0">
                <a:latin typeface="Verdana" pitchFamily="34" charset="0"/>
              </a:rPr>
              <a:t>The word “Cattle” for insurance coverage refers to ‘</a:t>
            </a:r>
            <a:r>
              <a:rPr lang="en-US" dirty="0" err="1" smtClean="0">
                <a:latin typeface="Verdana" pitchFamily="34" charset="0"/>
              </a:rPr>
              <a:t>Milch</a:t>
            </a:r>
            <a:r>
              <a:rPr lang="en-US" dirty="0" smtClean="0">
                <a:latin typeface="Verdana" pitchFamily="34" charset="0"/>
              </a:rPr>
              <a:t> Cow’ or ‘</a:t>
            </a:r>
            <a:r>
              <a:rPr lang="en-US" dirty="0" err="1" smtClean="0">
                <a:latin typeface="Verdana" pitchFamily="34" charset="0"/>
              </a:rPr>
              <a:t>Milch</a:t>
            </a:r>
            <a:r>
              <a:rPr lang="en-US" dirty="0" smtClean="0">
                <a:latin typeface="Verdana" pitchFamily="34" charset="0"/>
              </a:rPr>
              <a:t> </a:t>
            </a:r>
            <a:r>
              <a:rPr lang="en-US" dirty="0" err="1" smtClean="0">
                <a:latin typeface="Verdana" pitchFamily="34" charset="0"/>
              </a:rPr>
              <a:t>Buffaloe</a:t>
            </a:r>
            <a:r>
              <a:rPr lang="en-US" dirty="0" smtClean="0">
                <a:latin typeface="Verdana" pitchFamily="34" charset="0"/>
              </a:rPr>
              <a:t>’ means animal used primarily for milk production, Bulls, Bullocks, Calves, Heifers, Male </a:t>
            </a:r>
            <a:r>
              <a:rPr lang="en-US" dirty="0" err="1" smtClean="0">
                <a:latin typeface="Verdana" pitchFamily="34" charset="0"/>
              </a:rPr>
              <a:t>Buffaloe</a:t>
            </a:r>
            <a:r>
              <a:rPr lang="en-US" dirty="0" smtClean="0">
                <a:latin typeface="Verdana" pitchFamily="34" charset="0"/>
              </a:rPr>
              <a:t>.</a:t>
            </a:r>
          </a:p>
          <a:p>
            <a:pPr algn="just"/>
            <a:endParaRPr lang="en-US" dirty="0" smtClean="0">
              <a:latin typeface="Verdana" pitchFamily="34" charset="0"/>
            </a:endParaRPr>
          </a:p>
          <a:p>
            <a:pPr algn="just"/>
            <a:r>
              <a:rPr lang="en-US" b="1" dirty="0" smtClean="0">
                <a:latin typeface="Verdana" pitchFamily="34" charset="0"/>
              </a:rPr>
              <a:t>Indigenous</a:t>
            </a:r>
          </a:p>
          <a:p>
            <a:pPr algn="just"/>
            <a:r>
              <a:rPr lang="en-US" dirty="0" smtClean="0">
                <a:latin typeface="Verdana" pitchFamily="34" charset="0"/>
              </a:rPr>
              <a:t>These are domestic breeds. Normally these breeds are strong and more resistant to diseases, but the milk production is less.</a:t>
            </a:r>
          </a:p>
          <a:p>
            <a:pPr algn="just"/>
            <a:endParaRPr lang="en-US" b="1" dirty="0" smtClean="0">
              <a:latin typeface="Verdana" pitchFamily="34" charset="0"/>
            </a:endParaRPr>
          </a:p>
          <a:p>
            <a:pPr algn="just"/>
            <a:r>
              <a:rPr lang="en-US" b="1" dirty="0" smtClean="0">
                <a:latin typeface="Verdana" pitchFamily="34" charset="0"/>
              </a:rPr>
              <a:t>Crossbred </a:t>
            </a:r>
          </a:p>
          <a:p>
            <a:pPr algn="just"/>
            <a:r>
              <a:rPr lang="en-US" dirty="0" smtClean="0">
                <a:latin typeface="Verdana" pitchFamily="34" charset="0"/>
              </a:rPr>
              <a:t>These are animals whose one of the parents is of foreign breed. These are high milk yielder and are hardier than pure exotic breeds.</a:t>
            </a:r>
          </a:p>
          <a:p>
            <a:pPr algn="just"/>
            <a:endParaRPr lang="en-US" b="1" dirty="0" smtClean="0">
              <a:latin typeface="Verdana" pitchFamily="34" charset="0"/>
            </a:endParaRPr>
          </a:p>
          <a:p>
            <a:pPr algn="just"/>
            <a:r>
              <a:rPr lang="en-US" b="1" dirty="0" smtClean="0">
                <a:latin typeface="Verdana" pitchFamily="34" charset="0"/>
              </a:rPr>
              <a:t>Exotic </a:t>
            </a:r>
          </a:p>
          <a:p>
            <a:pPr algn="just"/>
            <a:r>
              <a:rPr lang="en-US" dirty="0" smtClean="0">
                <a:latin typeface="Verdana" pitchFamily="34" charset="0"/>
              </a:rPr>
              <a:t>These are animals, who’s both parents are of foreign breed. They yield more milk but prone to diseases. These are of high value and very carefully groomed</a:t>
            </a:r>
            <a:r>
              <a:rPr lang="en-US" dirty="0" smtClean="0"/>
              <a:t>. </a:t>
            </a:r>
          </a:p>
          <a:p>
            <a:pPr algn="just"/>
            <a:endParaRPr lang="en-US" dirty="0">
              <a:latin typeface="Verdana" pitchFamily="34" charset="0"/>
            </a:endParaRPr>
          </a:p>
        </p:txBody>
      </p:sp>
      <p:sp>
        <p:nvSpPr>
          <p:cNvPr id="6" name="Text Placeholder 5"/>
          <p:cNvSpPr>
            <a:spLocks noGrp="1"/>
          </p:cNvSpPr>
          <p:nvPr>
            <p:ph type="body" sz="quarter" idx="15"/>
          </p:nvPr>
        </p:nvSpPr>
        <p:spPr/>
        <p:txBody>
          <a:bodyPr/>
          <a:lstStyle/>
          <a:p>
            <a:endParaRPr lang="en-US"/>
          </a:p>
        </p:txBody>
      </p:sp>
      <p:sp>
        <p:nvSpPr>
          <p:cNvPr id="7" name="Subtitle 6"/>
          <p:cNvSpPr>
            <a:spLocks noGrp="1"/>
          </p:cNvSpPr>
          <p:nvPr>
            <p:ph type="subTitle" idx="1"/>
          </p:nvPr>
        </p:nvSpPr>
        <p:spPr/>
        <p:txBody>
          <a:bodyPr/>
          <a:lstStyle/>
          <a:p>
            <a:endParaRPr lang="en-US"/>
          </a:p>
        </p:txBody>
      </p:sp>
    </p:spTree>
    <p:extLst>
      <p:ext uri="{BB962C8B-B14F-4D97-AF65-F5344CB8AC3E}">
        <p14:creationId xmlns:p14="http://schemas.microsoft.com/office/powerpoint/2010/main" val="40890632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b="1" dirty="0" smtClean="0">
                <a:solidFill>
                  <a:schemeClr val="accent1"/>
                </a:solidFill>
                <a:latin typeface="Verdana" pitchFamily="34" charset="0"/>
              </a:rPr>
              <a:t>Insurance Coverage</a:t>
            </a:r>
            <a:br>
              <a:rPr lang="en-US" b="1" dirty="0" smtClean="0">
                <a:solidFill>
                  <a:schemeClr val="accent1"/>
                </a:solidFill>
                <a:latin typeface="Verdana" pitchFamily="34" charset="0"/>
              </a:rPr>
            </a:br>
            <a:endParaRPr lang="en-US" dirty="0">
              <a:solidFill>
                <a:schemeClr val="accent1"/>
              </a:solidFill>
            </a:endParaRPr>
          </a:p>
        </p:txBody>
      </p:sp>
      <p:sp>
        <p:nvSpPr>
          <p:cNvPr id="3" name="Subtitle 2"/>
          <p:cNvSpPr>
            <a:spLocks noGrp="1"/>
          </p:cNvSpPr>
          <p:nvPr>
            <p:ph type="subTitle" idx="1"/>
          </p:nvPr>
        </p:nvSpPr>
        <p:spPr/>
        <p:txBody>
          <a:bodyPr/>
          <a:lstStyle/>
          <a:p>
            <a:endParaRPr lang="en-US"/>
          </a:p>
        </p:txBody>
      </p:sp>
      <p:sp>
        <p:nvSpPr>
          <p:cNvPr id="4" name="Text Placeholder 3"/>
          <p:cNvSpPr>
            <a:spLocks noGrp="1"/>
          </p:cNvSpPr>
          <p:nvPr>
            <p:ph type="body" sz="quarter" idx="14"/>
          </p:nvPr>
        </p:nvSpPr>
        <p:spPr/>
        <p:txBody>
          <a:bodyPr/>
          <a:lstStyle/>
          <a:p>
            <a:pPr algn="just"/>
            <a:r>
              <a:rPr lang="en-US" b="1" dirty="0" smtClean="0">
                <a:latin typeface="Verdana" pitchFamily="34" charset="0"/>
              </a:rPr>
              <a:t>Cattle insurance would indemnify the Insured against Financial loss suffered as a result of Death or Permanent Total Disablement due to diseases and accidents occurring during the period of insurance.</a:t>
            </a:r>
          </a:p>
          <a:p>
            <a:pPr algn="just"/>
            <a:endParaRPr lang="en-US" dirty="0" smtClean="0"/>
          </a:p>
          <a:p>
            <a:pPr algn="just"/>
            <a:r>
              <a:rPr lang="en-US" b="1" dirty="0" smtClean="0">
                <a:latin typeface="Verdana" pitchFamily="34" charset="0"/>
              </a:rPr>
              <a:t>Accidents</a:t>
            </a:r>
            <a:r>
              <a:rPr lang="en-US" dirty="0" smtClean="0">
                <a:latin typeface="Verdana" pitchFamily="34" charset="0"/>
              </a:rPr>
              <a:t>: </a:t>
            </a:r>
          </a:p>
          <a:p>
            <a:pPr algn="just"/>
            <a:r>
              <a:rPr lang="en-US" dirty="0" smtClean="0">
                <a:latin typeface="Verdana" pitchFamily="34" charset="0"/>
              </a:rPr>
              <a:t>Fire, Electrocution, Snake Bite, Wild Life attack, Strangulation, Vehicular Accident, Drowning in river, lake, 	pond, sea and other water bodies, Poisoning, Riot, Strike, Act of God Perils etc.</a:t>
            </a:r>
            <a:endParaRPr lang="en-US" b="1" dirty="0" smtClean="0">
              <a:latin typeface="Verdana" pitchFamily="34" charset="0"/>
            </a:endParaRPr>
          </a:p>
          <a:p>
            <a:pPr algn="just"/>
            <a:endParaRPr lang="en-US" dirty="0"/>
          </a:p>
        </p:txBody>
      </p:sp>
      <p:sp>
        <p:nvSpPr>
          <p:cNvPr id="5" name="Text Placeholder 4"/>
          <p:cNvSpPr>
            <a:spLocks noGrp="1"/>
          </p:cNvSpPr>
          <p:nvPr>
            <p:ph type="body" sz="quarter" idx="15"/>
          </p:nvPr>
        </p:nvSpPr>
        <p:spPr/>
        <p:txBody>
          <a:bodyPr/>
          <a:lstStyle/>
          <a:p>
            <a:endParaRPr lang="en-US"/>
          </a:p>
        </p:txBody>
      </p:sp>
      <p:pic>
        <p:nvPicPr>
          <p:cNvPr id="6" name="Picture 7" descr="cows"/>
          <p:cNvPicPr>
            <a:picLocks noChangeAspect="1" noChangeArrowheads="1"/>
          </p:cNvPicPr>
          <p:nvPr/>
        </p:nvPicPr>
        <p:blipFill>
          <a:blip r:embed="rId2" cstate="print"/>
          <a:srcRect/>
          <a:stretch>
            <a:fillRect/>
          </a:stretch>
        </p:blipFill>
        <p:spPr bwMode="auto">
          <a:xfrm>
            <a:off x="2362200" y="3962400"/>
            <a:ext cx="4419600" cy="217805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b="1" dirty="0" smtClean="0">
                <a:solidFill>
                  <a:schemeClr val="accent1"/>
                </a:solidFill>
                <a:latin typeface="Verdana" pitchFamily="34" charset="0"/>
                <a:cs typeface="Times New Roman" pitchFamily="18" charset="0"/>
              </a:rPr>
              <a:t>Age of Animal For Eligibility of Insurance </a:t>
            </a:r>
            <a:endParaRPr lang="en-US" dirty="0">
              <a:solidFill>
                <a:schemeClr val="accent1"/>
              </a:solidFill>
            </a:endParaRPr>
          </a:p>
        </p:txBody>
      </p:sp>
      <p:sp>
        <p:nvSpPr>
          <p:cNvPr id="3" name="Subtitle 2"/>
          <p:cNvSpPr>
            <a:spLocks noGrp="1"/>
          </p:cNvSpPr>
          <p:nvPr>
            <p:ph type="subTitle" idx="1"/>
          </p:nvPr>
        </p:nvSpPr>
        <p:spPr>
          <a:xfrm>
            <a:off x="347300" y="997139"/>
            <a:ext cx="8386686" cy="307777"/>
          </a:xfrm>
        </p:spPr>
        <p:txBody>
          <a:bodyPr/>
          <a:lstStyle/>
          <a:p>
            <a:r>
              <a:rPr lang="en-US" sz="1400" b="1" dirty="0" smtClean="0"/>
              <a:t>Age of Animals in years shown below shall be accepted for Insurance</a:t>
            </a:r>
            <a:endParaRPr lang="en-US" dirty="0"/>
          </a:p>
        </p:txBody>
      </p:sp>
      <p:sp>
        <p:nvSpPr>
          <p:cNvPr id="4" name="Text Placeholder 3"/>
          <p:cNvSpPr>
            <a:spLocks noGrp="1"/>
          </p:cNvSpPr>
          <p:nvPr>
            <p:ph type="body" sz="quarter" idx="14"/>
          </p:nvPr>
        </p:nvSpPr>
        <p:spPr/>
        <p:txBody>
          <a:bodyPr/>
          <a:lstStyle/>
          <a:p>
            <a:endParaRPr lang="en-US" dirty="0"/>
          </a:p>
        </p:txBody>
      </p:sp>
      <p:sp>
        <p:nvSpPr>
          <p:cNvPr id="5" name="Text Placeholder 4"/>
          <p:cNvSpPr>
            <a:spLocks noGrp="1"/>
          </p:cNvSpPr>
          <p:nvPr>
            <p:ph type="body" sz="quarter" idx="15"/>
          </p:nvPr>
        </p:nvSpPr>
        <p:spPr/>
        <p:txBody>
          <a:bodyPr/>
          <a:lstStyle/>
          <a:p>
            <a:endParaRPr lang="en-US"/>
          </a:p>
        </p:txBody>
      </p:sp>
      <p:graphicFrame>
        <p:nvGraphicFramePr>
          <p:cNvPr id="6" name="Group 165"/>
          <p:cNvGraphicFramePr>
            <a:graphicFrameLocks noGrp="1"/>
          </p:cNvGraphicFramePr>
          <p:nvPr/>
        </p:nvGraphicFramePr>
        <p:xfrm>
          <a:off x="457200" y="1676400"/>
          <a:ext cx="8153400" cy="3773806"/>
        </p:xfrm>
        <a:graphic>
          <a:graphicData uri="http://schemas.openxmlformats.org/drawingml/2006/table">
            <a:tbl>
              <a:tblPr>
                <a:tableStyleId>{B301B821-A1FF-4177-AEE7-76D212191A09}</a:tableStyleId>
              </a:tblPr>
              <a:tblGrid>
                <a:gridCol w="500063"/>
                <a:gridCol w="498475"/>
                <a:gridCol w="2998787"/>
                <a:gridCol w="4156075"/>
              </a:tblGrid>
              <a:tr h="646113">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1800" u="none" strike="noStrike" cap="none" normalizeH="0" baseline="0" dirty="0" smtClean="0">
                          <a:ln>
                            <a:noFill/>
                          </a:ln>
                          <a:effectLst/>
                        </a:rPr>
                        <a:t>I</a:t>
                      </a:r>
                      <a:endParaRPr kumimoji="0" lang="en-US" sz="1800" b="1" i="0" u="none" strike="noStrike" cap="none" normalizeH="0" baseline="0" dirty="0" smtClean="0">
                        <a:ln>
                          <a:noFill/>
                        </a:ln>
                        <a:solidFill>
                          <a:schemeClr val="tx1"/>
                        </a:solidFill>
                        <a:effectLst/>
                        <a:latin typeface="Univers Extended" pitchFamily="34" charset="0"/>
                        <a:cs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1800" u="none" strike="noStrike" cap="none" normalizeH="0" baseline="0" smtClean="0">
                          <a:ln>
                            <a:noFill/>
                          </a:ln>
                          <a:effectLst/>
                        </a:rPr>
                        <a:t>a)</a:t>
                      </a:r>
                      <a:endParaRPr kumimoji="0" lang="en-US" sz="1800" b="1" i="0" u="none" strike="noStrike" cap="none" normalizeH="0" baseline="0" smtClean="0">
                        <a:ln>
                          <a:noFill/>
                        </a:ln>
                        <a:solidFill>
                          <a:schemeClr val="tx1"/>
                        </a:solidFill>
                        <a:effectLst/>
                        <a:latin typeface="Univers Extended" pitchFamily="34" charset="0"/>
                        <a:cs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1800" u="none" strike="noStrike" cap="none" normalizeH="0" baseline="0" smtClean="0">
                          <a:ln>
                            <a:noFill/>
                          </a:ln>
                          <a:effectLst/>
                        </a:rPr>
                        <a:t>Milch cows (Indigenous / Cross-bred / Exotic)</a:t>
                      </a:r>
                      <a:endParaRPr kumimoji="0" lang="en-US" sz="1800" b="1" i="0" u="none" strike="noStrike" cap="none" normalizeH="0" baseline="0" smtClean="0">
                        <a:ln>
                          <a:noFill/>
                        </a:ln>
                        <a:solidFill>
                          <a:schemeClr val="tx1"/>
                        </a:solidFill>
                        <a:effectLst/>
                        <a:latin typeface="Univers Extended" pitchFamily="34" charset="0"/>
                        <a:cs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1800" u="none" strike="noStrike" cap="none" normalizeH="0" baseline="0" smtClean="0">
                          <a:ln>
                            <a:noFill/>
                          </a:ln>
                          <a:effectLst/>
                        </a:rPr>
                        <a:t>2  to 10 years.</a:t>
                      </a:r>
                      <a:endParaRPr kumimoji="0" lang="en-US" sz="1800" b="1" i="0" u="none" strike="noStrike" cap="none" normalizeH="0" baseline="0" smtClean="0">
                        <a:ln>
                          <a:noFill/>
                        </a:ln>
                        <a:solidFill>
                          <a:schemeClr val="tx1"/>
                        </a:solidFill>
                        <a:effectLst/>
                        <a:latin typeface="Univers Extended" pitchFamily="34" charset="0"/>
                        <a:cs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525463">
                <a:tc rowSpan="2">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800" b="1" i="0" u="none" strike="noStrike" cap="none" normalizeH="0" baseline="0" smtClean="0">
                        <a:ln>
                          <a:noFill/>
                        </a:ln>
                        <a:solidFill>
                          <a:schemeClr val="tx1"/>
                        </a:solidFill>
                        <a:effectLst/>
                        <a:latin typeface="Arial" charset="0"/>
                        <a:cs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1800" u="none" strike="noStrike" cap="none" normalizeH="0" baseline="0" smtClean="0">
                          <a:ln>
                            <a:noFill/>
                          </a:ln>
                          <a:effectLst/>
                        </a:rPr>
                        <a:t>b)</a:t>
                      </a:r>
                      <a:endParaRPr kumimoji="0" lang="en-US" sz="1800" b="1" i="0" u="none" strike="noStrike" cap="none" normalizeH="0" baseline="0" smtClean="0">
                        <a:ln>
                          <a:noFill/>
                        </a:ln>
                        <a:solidFill>
                          <a:schemeClr val="tx1"/>
                        </a:solidFill>
                        <a:effectLst/>
                        <a:latin typeface="Univers Extended" pitchFamily="34" charset="0"/>
                        <a:cs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1800" u="none" strike="noStrike" cap="none" normalizeH="0" baseline="0" smtClean="0">
                          <a:ln>
                            <a:noFill/>
                          </a:ln>
                          <a:effectLst/>
                        </a:rPr>
                        <a:t>Milch Buffaloes </a:t>
                      </a:r>
                      <a:endParaRPr kumimoji="0" lang="en-US" sz="1800" b="1" i="0" u="none" strike="noStrike" cap="none" normalizeH="0" baseline="0" smtClean="0">
                        <a:ln>
                          <a:noFill/>
                        </a:ln>
                        <a:solidFill>
                          <a:schemeClr val="tx1"/>
                        </a:solidFill>
                        <a:effectLst/>
                        <a:latin typeface="Univers Extended" pitchFamily="34" charset="0"/>
                        <a:cs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1800" u="none" strike="noStrike" cap="none" normalizeH="0" baseline="0" smtClean="0">
                          <a:ln>
                            <a:noFill/>
                          </a:ln>
                          <a:effectLst/>
                        </a:rPr>
                        <a:t>3  to 12 years.</a:t>
                      </a:r>
                      <a:endParaRPr kumimoji="0" lang="en-US" sz="1800" b="1" i="0" u="none" strike="noStrike" cap="none" normalizeH="0" baseline="0" smtClean="0">
                        <a:ln>
                          <a:noFill/>
                        </a:ln>
                        <a:solidFill>
                          <a:schemeClr val="tx1"/>
                        </a:solidFill>
                        <a:effectLst/>
                        <a:latin typeface="Univers Extended" pitchFamily="34" charset="0"/>
                        <a:cs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523875">
                <a:tc vMerge="1">
                  <a:txBody>
                    <a:bodyPr/>
                    <a:lstStyle/>
                    <a:p>
                      <a:endParaRPr lang="en-US"/>
                    </a:p>
                  </a:txBody>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1800" u="none" strike="noStrike" cap="none" normalizeH="0" baseline="0" smtClean="0">
                          <a:ln>
                            <a:noFill/>
                          </a:ln>
                          <a:effectLst/>
                        </a:rPr>
                        <a:t>c)</a:t>
                      </a:r>
                      <a:endParaRPr kumimoji="0" lang="en-US" sz="1800" b="1" i="0" u="none" strike="noStrike" cap="none" normalizeH="0" baseline="0" smtClean="0">
                        <a:ln>
                          <a:noFill/>
                        </a:ln>
                        <a:solidFill>
                          <a:schemeClr val="tx1"/>
                        </a:solidFill>
                        <a:effectLst/>
                        <a:latin typeface="Univers Extended" pitchFamily="34" charset="0"/>
                        <a:cs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1800" u="none" strike="noStrike" cap="none" normalizeH="0" baseline="0" smtClean="0">
                          <a:ln>
                            <a:noFill/>
                          </a:ln>
                          <a:effectLst/>
                        </a:rPr>
                        <a:t>Stud Bulls (Cow / Buffalo species)</a:t>
                      </a:r>
                      <a:endParaRPr kumimoji="0" lang="en-US" sz="1800" b="1" i="0" u="none" strike="noStrike" cap="none" normalizeH="0" baseline="0" smtClean="0">
                        <a:ln>
                          <a:noFill/>
                        </a:ln>
                        <a:solidFill>
                          <a:schemeClr val="tx1"/>
                        </a:solidFill>
                        <a:effectLst/>
                        <a:latin typeface="Univers Extended" pitchFamily="34" charset="0"/>
                        <a:cs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1800" u="none" strike="noStrike" cap="none" normalizeH="0" baseline="0" smtClean="0">
                          <a:ln>
                            <a:noFill/>
                          </a:ln>
                          <a:effectLst/>
                        </a:rPr>
                        <a:t>3  to 8 years</a:t>
                      </a:r>
                      <a:endParaRPr kumimoji="0" lang="en-US" sz="1800" b="1" i="0" u="none" strike="noStrike" cap="none" normalizeH="0" baseline="0" smtClean="0">
                        <a:ln>
                          <a:noFill/>
                        </a:ln>
                        <a:solidFill>
                          <a:schemeClr val="tx1"/>
                        </a:solidFill>
                        <a:effectLst/>
                        <a:latin typeface="Univers Extended" pitchFamily="34" charset="0"/>
                        <a:cs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73977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800" b="1" i="0" u="none" strike="noStrike" cap="none" normalizeH="0" baseline="0" smtClean="0">
                        <a:ln>
                          <a:noFill/>
                        </a:ln>
                        <a:solidFill>
                          <a:schemeClr val="tx1"/>
                        </a:solidFill>
                        <a:effectLst/>
                        <a:latin typeface="Arial" charset="0"/>
                        <a:cs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1800" u="none" strike="noStrike" cap="none" normalizeH="0" baseline="0" smtClean="0">
                          <a:ln>
                            <a:noFill/>
                          </a:ln>
                          <a:effectLst/>
                        </a:rPr>
                        <a:t>d) </a:t>
                      </a:r>
                      <a:endParaRPr kumimoji="0" lang="en-US" sz="1800" b="1" i="0" u="none" strike="noStrike" cap="none" normalizeH="0" baseline="0" smtClean="0">
                        <a:ln>
                          <a:noFill/>
                        </a:ln>
                        <a:solidFill>
                          <a:schemeClr val="tx1"/>
                        </a:solidFill>
                        <a:effectLst/>
                        <a:latin typeface="Univers Extended" pitchFamily="34" charset="0"/>
                        <a:cs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1800" u="none" strike="noStrike" cap="none" normalizeH="0" baseline="0" smtClean="0">
                          <a:ln>
                            <a:noFill/>
                          </a:ln>
                          <a:effectLst/>
                        </a:rPr>
                        <a:t>Bullock (castrated bulls and castrated male buffaloes)</a:t>
                      </a:r>
                      <a:endParaRPr kumimoji="0" lang="en-US" sz="1800" b="1" i="0" u="none" strike="noStrike" cap="none" normalizeH="0" baseline="0" smtClean="0">
                        <a:ln>
                          <a:noFill/>
                        </a:ln>
                        <a:solidFill>
                          <a:schemeClr val="tx1"/>
                        </a:solidFill>
                        <a:effectLst/>
                        <a:latin typeface="Univers Extended" pitchFamily="34" charset="0"/>
                        <a:cs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1800" u="none" strike="noStrike" cap="none" normalizeH="0" baseline="0" smtClean="0">
                          <a:ln>
                            <a:noFill/>
                          </a:ln>
                          <a:effectLst/>
                        </a:rPr>
                        <a:t>3  to 12 years.</a:t>
                      </a:r>
                      <a:endParaRPr kumimoji="0" lang="en-US" sz="1800" b="1" i="0" u="none" strike="noStrike" cap="none" normalizeH="0" baseline="0" smtClean="0">
                        <a:ln>
                          <a:noFill/>
                        </a:ln>
                        <a:solidFill>
                          <a:schemeClr val="tx1"/>
                        </a:solidFill>
                        <a:effectLst/>
                        <a:latin typeface="Univers Extended" pitchFamily="34" charset="0"/>
                        <a:cs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739775">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1800" u="none" strike="noStrike" cap="none" normalizeH="0" baseline="0" smtClean="0">
                          <a:ln>
                            <a:noFill/>
                          </a:ln>
                          <a:effectLst/>
                        </a:rPr>
                        <a:t>II</a:t>
                      </a:r>
                      <a:endParaRPr kumimoji="0" lang="en-US" sz="1800" b="1" i="0" u="none" strike="noStrike" cap="none" normalizeH="0" baseline="0" smtClean="0">
                        <a:ln>
                          <a:noFill/>
                        </a:ln>
                        <a:solidFill>
                          <a:schemeClr val="tx1"/>
                        </a:solidFill>
                        <a:effectLst/>
                        <a:latin typeface="Univers Extended" pitchFamily="34" charset="0"/>
                        <a:cs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1800" u="none" strike="noStrike" cap="none" normalizeH="0" baseline="0" smtClean="0">
                          <a:ln>
                            <a:noFill/>
                          </a:ln>
                          <a:effectLst/>
                        </a:rPr>
                        <a:t>Indigenous, cross-bred and exotic female calves / heifers. </a:t>
                      </a:r>
                      <a:endParaRPr kumimoji="0" lang="en-US" sz="1800" b="1" i="0" u="none" strike="noStrike" cap="none" normalizeH="0" baseline="0" smtClean="0">
                        <a:ln>
                          <a:noFill/>
                        </a:ln>
                        <a:solidFill>
                          <a:schemeClr val="tx1"/>
                        </a:solidFill>
                        <a:effectLst/>
                        <a:latin typeface="Univers Extended" pitchFamily="34" charset="0"/>
                        <a:cs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1800" u="none" strike="noStrike" cap="none" normalizeH="0" baseline="0" smtClean="0">
                          <a:ln>
                            <a:noFill/>
                          </a:ln>
                          <a:effectLst/>
                        </a:rPr>
                        <a:t>4months to age as in (I) (a) and (b)</a:t>
                      </a:r>
                      <a:endParaRPr kumimoji="0" lang="en-US" sz="1800" b="1" i="0" u="none" strike="noStrike" cap="none" normalizeH="0" baseline="0" smtClean="0">
                        <a:ln>
                          <a:noFill/>
                        </a:ln>
                        <a:solidFill>
                          <a:schemeClr val="tx1"/>
                        </a:solidFill>
                        <a:effectLst/>
                        <a:latin typeface="Univers Extended" pitchFamily="34" charset="0"/>
                        <a:cs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482600">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1800" u="none" strike="noStrike" cap="none" normalizeH="0" baseline="0" smtClean="0">
                          <a:ln>
                            <a:noFill/>
                          </a:ln>
                          <a:effectLst/>
                        </a:rPr>
                        <a:t>III</a:t>
                      </a:r>
                      <a:endParaRPr kumimoji="0" lang="en-US" sz="1800" b="1" i="0" u="none" strike="noStrike" cap="none" normalizeH="0" baseline="0" smtClean="0">
                        <a:ln>
                          <a:noFill/>
                        </a:ln>
                        <a:solidFill>
                          <a:schemeClr val="tx1"/>
                        </a:solidFill>
                        <a:effectLst/>
                        <a:latin typeface="Verdana" pitchFamily="34" charset="0"/>
                        <a:cs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1800" u="none" strike="noStrike" cap="none" normalizeH="0" baseline="0" smtClean="0">
                          <a:ln>
                            <a:noFill/>
                          </a:ln>
                          <a:effectLst/>
                        </a:rPr>
                        <a:t>Sheep and Goat</a:t>
                      </a:r>
                      <a:endParaRPr kumimoji="0" lang="en-US" sz="1800" b="1" i="0" u="none" strike="noStrike" cap="none" normalizeH="0" baseline="0" smtClean="0">
                        <a:ln>
                          <a:noFill/>
                        </a:ln>
                        <a:solidFill>
                          <a:schemeClr val="tx1"/>
                        </a:solidFill>
                        <a:effectLst/>
                        <a:latin typeface="Verdana" pitchFamily="34" charset="0"/>
                        <a:cs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1800" u="none" strike="noStrike" cap="none" normalizeH="0" baseline="0" dirty="0" smtClean="0">
                          <a:ln>
                            <a:noFill/>
                          </a:ln>
                          <a:effectLst/>
                        </a:rPr>
                        <a:t>6 months to 6 years</a:t>
                      </a:r>
                      <a:endParaRPr kumimoji="0" lang="en-US" sz="1800" b="1" i="0" u="none" strike="noStrike" cap="none" normalizeH="0" baseline="0" dirty="0" smtClean="0">
                        <a:ln>
                          <a:noFill/>
                        </a:ln>
                        <a:solidFill>
                          <a:schemeClr val="tx1"/>
                        </a:solidFill>
                        <a:effectLst/>
                        <a:latin typeface="Verdana" pitchFamily="34" charset="0"/>
                        <a:cs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
        <p:nvSpPr>
          <p:cNvPr id="7" name="Rectangle 6"/>
          <p:cNvSpPr/>
          <p:nvPr/>
        </p:nvSpPr>
        <p:spPr>
          <a:xfrm>
            <a:off x="457200" y="5602069"/>
            <a:ext cx="8153400" cy="646331"/>
          </a:xfrm>
          <a:prstGeom prst="rect">
            <a:avLst/>
          </a:prstGeom>
        </p:spPr>
        <p:txBody>
          <a:bodyPr wrap="square">
            <a:spAutoFit/>
          </a:bodyPr>
          <a:lstStyle/>
          <a:p>
            <a:pPr eaLnBrk="0" hangingPunct="0"/>
            <a:r>
              <a:rPr lang="en-US" b="1" i="1" dirty="0" smtClean="0"/>
              <a:t>Note: At the time of acceptance, the maximum age should not exceed the prescribed age limit.</a:t>
            </a:r>
            <a:endParaRPr lang="en-US" b="1" i="1"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b="1" dirty="0" smtClean="0">
                <a:solidFill>
                  <a:schemeClr val="accent1"/>
                </a:solidFill>
                <a:latin typeface="Verdana" pitchFamily="34" charset="0"/>
              </a:rPr>
              <a:t>VALUATION AND SUM INSURED</a:t>
            </a:r>
            <a:endParaRPr lang="en-US" dirty="0">
              <a:solidFill>
                <a:schemeClr val="accent1"/>
              </a:solidFill>
            </a:endParaRPr>
          </a:p>
        </p:txBody>
      </p:sp>
      <p:sp>
        <p:nvSpPr>
          <p:cNvPr id="3" name="Subtitle 2"/>
          <p:cNvSpPr>
            <a:spLocks noGrp="1"/>
          </p:cNvSpPr>
          <p:nvPr>
            <p:ph type="subTitle" idx="1"/>
          </p:nvPr>
        </p:nvSpPr>
        <p:spPr/>
        <p:txBody>
          <a:bodyPr/>
          <a:lstStyle/>
          <a:p>
            <a:endParaRPr lang="en-US"/>
          </a:p>
        </p:txBody>
      </p:sp>
      <p:sp>
        <p:nvSpPr>
          <p:cNvPr id="4" name="Text Placeholder 3"/>
          <p:cNvSpPr>
            <a:spLocks noGrp="1"/>
          </p:cNvSpPr>
          <p:nvPr>
            <p:ph type="body" sz="quarter" idx="14"/>
          </p:nvPr>
        </p:nvSpPr>
        <p:spPr/>
        <p:txBody>
          <a:bodyPr/>
          <a:lstStyle/>
          <a:p>
            <a:pPr marL="225425" indent="-225425"/>
            <a:r>
              <a:rPr lang="en-US" dirty="0" smtClean="0">
                <a:solidFill>
                  <a:srgbClr val="000066"/>
                </a:solidFill>
                <a:latin typeface="Verdana" pitchFamily="34" charset="0"/>
              </a:rPr>
              <a:t>1.The Market value of cattle varies from breed to breed, from area to area and from time to time. The examining Veterinarians’ recommendations shall be considered as the proper guide for acceptance of insurance as well as for settlement of claims. Wherever possible, high valued animals may be inspected by two veterinarians and if required by Company’s representative.</a:t>
            </a:r>
          </a:p>
          <a:p>
            <a:pPr marL="225425" indent="-225425"/>
            <a:endParaRPr lang="en-US" dirty="0" smtClean="0">
              <a:solidFill>
                <a:srgbClr val="000066"/>
              </a:solidFill>
              <a:latin typeface="Verdana" pitchFamily="34" charset="0"/>
            </a:endParaRPr>
          </a:p>
          <a:p>
            <a:pPr marL="225425" indent="-225425"/>
            <a:r>
              <a:rPr lang="en-US" dirty="0" smtClean="0">
                <a:solidFill>
                  <a:srgbClr val="000066"/>
                </a:solidFill>
                <a:latin typeface="Verdana" pitchFamily="34" charset="0"/>
              </a:rPr>
              <a:t>2. Sum Insured will not exceed 100% of Market Value.</a:t>
            </a:r>
            <a:endParaRPr lang="en-US" dirty="0"/>
          </a:p>
        </p:txBody>
      </p:sp>
      <p:sp>
        <p:nvSpPr>
          <p:cNvPr id="5" name="Text Placeholder 4"/>
          <p:cNvSpPr>
            <a:spLocks noGrp="1"/>
          </p:cNvSpPr>
          <p:nvPr>
            <p:ph type="body" sz="quarter" idx="15"/>
          </p:nvPr>
        </p:nvSpPr>
        <p:spPr/>
        <p:txBody>
          <a:bodyPr/>
          <a:lstStyle/>
          <a:p>
            <a:endParaRPr lang="en-US"/>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b="1" dirty="0" smtClean="0">
                <a:solidFill>
                  <a:schemeClr val="accent1"/>
                </a:solidFill>
                <a:latin typeface="Verdana" pitchFamily="34" charset="0"/>
              </a:rPr>
              <a:t>Indicative Premium Rates</a:t>
            </a:r>
            <a:r>
              <a:rPr lang="en-US" dirty="0" smtClean="0">
                <a:solidFill>
                  <a:schemeClr val="accent1"/>
                </a:solidFill>
              </a:rPr>
              <a:t> </a:t>
            </a:r>
            <a:endParaRPr lang="en-US" dirty="0">
              <a:solidFill>
                <a:schemeClr val="accent1"/>
              </a:solidFill>
            </a:endParaRPr>
          </a:p>
        </p:txBody>
      </p:sp>
      <p:sp>
        <p:nvSpPr>
          <p:cNvPr id="3" name="Subtitle 2"/>
          <p:cNvSpPr>
            <a:spLocks noGrp="1"/>
          </p:cNvSpPr>
          <p:nvPr>
            <p:ph type="subTitle" idx="1"/>
          </p:nvPr>
        </p:nvSpPr>
        <p:spPr>
          <a:xfrm>
            <a:off x="347300" y="997139"/>
            <a:ext cx="8386686" cy="338554"/>
          </a:xfrm>
        </p:spPr>
        <p:txBody>
          <a:bodyPr/>
          <a:lstStyle/>
          <a:p>
            <a:r>
              <a:rPr lang="en-US" sz="1600" b="1" dirty="0" smtClean="0">
                <a:solidFill>
                  <a:schemeClr val="tx1"/>
                </a:solidFill>
                <a:latin typeface="Times New Roman" pitchFamily="18" charset="0"/>
              </a:rPr>
              <a:t>For </a:t>
            </a:r>
            <a:r>
              <a:rPr lang="en-US" sz="1600" b="1" dirty="0" err="1" smtClean="0">
                <a:solidFill>
                  <a:schemeClr val="tx1"/>
                </a:solidFill>
                <a:latin typeface="Times New Roman" pitchFamily="18" charset="0"/>
              </a:rPr>
              <a:t>Milch</a:t>
            </a:r>
            <a:r>
              <a:rPr lang="en-US" sz="1600" b="1" dirty="0" smtClean="0">
                <a:solidFill>
                  <a:schemeClr val="tx1"/>
                </a:solidFill>
                <a:latin typeface="Times New Roman" pitchFamily="18" charset="0"/>
              </a:rPr>
              <a:t> Cows /Buffaloes / Female Calves / Heifers / Stud Bulls / Bullocks</a:t>
            </a:r>
          </a:p>
        </p:txBody>
      </p:sp>
      <p:sp>
        <p:nvSpPr>
          <p:cNvPr id="4" name="Text Placeholder 3"/>
          <p:cNvSpPr>
            <a:spLocks noGrp="1"/>
          </p:cNvSpPr>
          <p:nvPr>
            <p:ph type="body" sz="quarter" idx="14"/>
          </p:nvPr>
        </p:nvSpPr>
        <p:spPr>
          <a:xfrm>
            <a:off x="523875" y="4114800"/>
            <a:ext cx="8391525" cy="879475"/>
          </a:xfrm>
        </p:spPr>
        <p:txBody>
          <a:bodyPr/>
          <a:lstStyle/>
          <a:p>
            <a:r>
              <a:rPr lang="en-US" dirty="0" smtClean="0"/>
              <a:t>Service Tax Extra</a:t>
            </a:r>
          </a:p>
          <a:p>
            <a:endParaRPr lang="en-US" dirty="0"/>
          </a:p>
        </p:txBody>
      </p:sp>
      <p:sp>
        <p:nvSpPr>
          <p:cNvPr id="5" name="Text Placeholder 4"/>
          <p:cNvSpPr>
            <a:spLocks noGrp="1"/>
          </p:cNvSpPr>
          <p:nvPr>
            <p:ph type="body" sz="quarter" idx="15"/>
          </p:nvPr>
        </p:nvSpPr>
        <p:spPr/>
        <p:txBody>
          <a:bodyPr/>
          <a:lstStyle/>
          <a:p>
            <a:endParaRPr lang="en-US"/>
          </a:p>
        </p:txBody>
      </p:sp>
      <p:graphicFrame>
        <p:nvGraphicFramePr>
          <p:cNvPr id="6" name="Group 216"/>
          <p:cNvGraphicFramePr>
            <a:graphicFrameLocks noGrp="1"/>
          </p:cNvGraphicFramePr>
          <p:nvPr/>
        </p:nvGraphicFramePr>
        <p:xfrm>
          <a:off x="533400" y="2133600"/>
          <a:ext cx="8001000" cy="1752600"/>
        </p:xfrm>
        <a:graphic>
          <a:graphicData uri="http://schemas.openxmlformats.org/drawingml/2006/table">
            <a:tbl>
              <a:tblPr>
                <a:tableStyleId>{B301B821-A1FF-4177-AEE7-76D212191A09}</a:tableStyleId>
              </a:tblPr>
              <a:tblGrid>
                <a:gridCol w="325438"/>
                <a:gridCol w="3725862"/>
                <a:gridCol w="2225675"/>
                <a:gridCol w="1724025"/>
              </a:tblGrid>
              <a:tr h="295275">
                <a:tc rowSpan="2">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000" b="0" i="0" u="none" strike="noStrike" cap="none" normalizeH="0" baseline="0" dirty="0" smtClean="0">
                        <a:ln>
                          <a:noFill/>
                        </a:ln>
                        <a:solidFill>
                          <a:schemeClr val="tx1"/>
                        </a:solidFill>
                        <a:effectLst/>
                        <a:latin typeface="Arial" charset="0"/>
                        <a:cs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2">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2000" u="none" strike="noStrike" cap="none" normalizeH="0" baseline="0" smtClean="0">
                          <a:ln>
                            <a:noFill/>
                          </a:ln>
                          <a:effectLst/>
                        </a:rPr>
                        <a:t>SPECIES</a:t>
                      </a:r>
                      <a:endParaRPr kumimoji="0" lang="en-US" sz="2000" b="0" i="0" u="none" strike="noStrike" cap="none" normalizeH="0" baseline="0" smtClean="0">
                        <a:ln>
                          <a:noFill/>
                        </a:ln>
                        <a:solidFill>
                          <a:schemeClr val="tx1"/>
                        </a:solidFill>
                        <a:effectLst/>
                        <a:latin typeface="Univers Extended" pitchFamily="34" charset="0"/>
                        <a:cs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2000" u="none" strike="noStrike" cap="none" normalizeH="0" baseline="0" smtClean="0">
                          <a:ln>
                            <a:noFill/>
                          </a:ln>
                          <a:effectLst/>
                        </a:rPr>
                        <a:t>COVERS</a:t>
                      </a:r>
                      <a:endParaRPr kumimoji="0" lang="en-US" sz="2000" b="0" i="0" u="none" strike="noStrike" cap="none" normalizeH="0" baseline="0" smtClean="0">
                        <a:ln>
                          <a:noFill/>
                        </a:ln>
                        <a:solidFill>
                          <a:schemeClr val="tx1"/>
                        </a:solidFill>
                        <a:effectLst/>
                        <a:latin typeface="Univers Extended" pitchFamily="34" charset="0"/>
                        <a:cs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r>
              <a:tr h="441960">
                <a:tc vMerge="1">
                  <a:txBody>
                    <a:bodyPr/>
                    <a:lstStyle/>
                    <a:p>
                      <a:endParaRPr lang="en-US"/>
                    </a:p>
                  </a:txBody>
                  <a:tcPr/>
                </a:tc>
                <a:tc vMerge="1">
                  <a:txBody>
                    <a:bodyPr/>
                    <a:lstStyle/>
                    <a:p>
                      <a:endParaRPr lang="en-US"/>
                    </a:p>
                  </a:txBody>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2000" u="none" strike="noStrike" cap="none" normalizeH="0" baseline="0" smtClean="0">
                          <a:ln>
                            <a:noFill/>
                          </a:ln>
                          <a:effectLst/>
                        </a:rPr>
                        <a:t>Death</a:t>
                      </a:r>
                      <a:endParaRPr kumimoji="0" lang="en-US" sz="2000" b="0" i="0" u="none" strike="noStrike" cap="none" normalizeH="0" baseline="0" smtClean="0">
                        <a:ln>
                          <a:noFill/>
                        </a:ln>
                        <a:solidFill>
                          <a:schemeClr val="tx1"/>
                        </a:solidFill>
                        <a:effectLst/>
                        <a:latin typeface="Univers Extended" pitchFamily="34" charset="0"/>
                        <a:cs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2000" u="none" strike="noStrike" cap="none" normalizeH="0" baseline="0" smtClean="0">
                          <a:ln>
                            <a:noFill/>
                          </a:ln>
                          <a:effectLst/>
                        </a:rPr>
                        <a:t>PTD Extra</a:t>
                      </a:r>
                      <a:endParaRPr kumimoji="0" lang="en-US" sz="2000" b="0" i="0" u="none" strike="noStrike" cap="none" normalizeH="0" baseline="0" smtClean="0">
                        <a:ln>
                          <a:noFill/>
                        </a:ln>
                        <a:solidFill>
                          <a:schemeClr val="tx1"/>
                        </a:solidFill>
                        <a:effectLst/>
                        <a:latin typeface="Univers Extended" pitchFamily="34" charset="0"/>
                        <a:cs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457200">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2000" u="none" strike="noStrike" cap="none" normalizeH="0" baseline="0" dirty="0" smtClean="0">
                          <a:ln>
                            <a:noFill/>
                          </a:ln>
                          <a:effectLst/>
                        </a:rPr>
                        <a:t>1</a:t>
                      </a:r>
                      <a:endParaRPr kumimoji="0" lang="en-US" sz="2000" b="0" i="0" u="none" strike="noStrike" cap="none" normalizeH="0" baseline="0" dirty="0" smtClean="0">
                        <a:ln>
                          <a:noFill/>
                        </a:ln>
                        <a:solidFill>
                          <a:schemeClr val="tx1"/>
                        </a:solidFill>
                        <a:effectLst/>
                        <a:latin typeface="Univers Extended" pitchFamily="34" charset="0"/>
                        <a:cs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2000" u="none" strike="noStrike" cap="none" normalizeH="0" baseline="0" dirty="0" smtClean="0">
                          <a:ln>
                            <a:noFill/>
                          </a:ln>
                          <a:effectLst/>
                        </a:rPr>
                        <a:t>Indigenous /cross–bred</a:t>
                      </a:r>
                      <a:endParaRPr kumimoji="0" lang="en-US" sz="2000" b="0" i="0" u="none" strike="noStrike" cap="none" normalizeH="0" baseline="0" dirty="0" smtClean="0">
                        <a:ln>
                          <a:noFill/>
                        </a:ln>
                        <a:solidFill>
                          <a:schemeClr val="tx1"/>
                        </a:solidFill>
                        <a:effectLst/>
                        <a:latin typeface="Univers Extended" pitchFamily="34" charset="0"/>
                        <a:cs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2000" u="none" strike="noStrike" cap="none" normalizeH="0" baseline="0" dirty="0" smtClean="0">
                          <a:ln>
                            <a:noFill/>
                          </a:ln>
                          <a:effectLst/>
                        </a:rPr>
                        <a:t>5.00%</a:t>
                      </a:r>
                      <a:endParaRPr kumimoji="0" lang="en-US" sz="2000" b="0" i="0" u="none" strike="noStrike" cap="none" normalizeH="0" baseline="0" dirty="0" smtClean="0">
                        <a:ln>
                          <a:noFill/>
                        </a:ln>
                        <a:solidFill>
                          <a:schemeClr val="tx1"/>
                        </a:solidFill>
                        <a:effectLst/>
                        <a:latin typeface="Times New Roman" pitchFamily="18" charset="0"/>
                        <a:cs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2000" u="none" strike="noStrike" cap="none" normalizeH="0" baseline="0" dirty="0" smtClean="0">
                          <a:ln>
                            <a:noFill/>
                          </a:ln>
                          <a:effectLst/>
                        </a:rPr>
                        <a:t>1.00%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457200">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2000" u="none" strike="noStrike" cap="none" normalizeH="0" baseline="0" dirty="0" smtClean="0">
                          <a:ln>
                            <a:noFill/>
                          </a:ln>
                          <a:effectLst/>
                        </a:rPr>
                        <a:t>2</a:t>
                      </a:r>
                      <a:endParaRPr kumimoji="0" lang="en-US" sz="2000" b="0" i="0" u="none" strike="noStrike" cap="none" normalizeH="0" baseline="0" dirty="0" smtClean="0">
                        <a:ln>
                          <a:noFill/>
                        </a:ln>
                        <a:solidFill>
                          <a:schemeClr val="tx1"/>
                        </a:solidFill>
                        <a:effectLst/>
                        <a:latin typeface="Univers Extended" pitchFamily="34" charset="0"/>
                        <a:cs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2000" u="none" strike="noStrike" cap="none" normalizeH="0" baseline="0" dirty="0" smtClean="0">
                          <a:ln>
                            <a:noFill/>
                          </a:ln>
                          <a:effectLst/>
                        </a:rPr>
                        <a:t>Exotic Animals </a:t>
                      </a:r>
                      <a:endParaRPr kumimoji="0" lang="en-US" sz="2000" b="0" i="0" u="none" strike="noStrike" cap="none" normalizeH="0" baseline="0" dirty="0" smtClean="0">
                        <a:ln>
                          <a:noFill/>
                        </a:ln>
                        <a:solidFill>
                          <a:schemeClr val="tx1"/>
                        </a:solidFill>
                        <a:effectLst/>
                        <a:latin typeface="Univers Extended" pitchFamily="34" charset="0"/>
                        <a:cs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2000" u="none" strike="noStrike" cap="none" normalizeH="0" baseline="0" dirty="0" smtClean="0">
                          <a:ln>
                            <a:noFill/>
                          </a:ln>
                          <a:effectLst/>
                        </a:rPr>
                        <a:t>6.00% </a:t>
                      </a:r>
                      <a:endParaRPr kumimoji="0" lang="en-US" sz="2000" b="0" i="0" u="none" strike="noStrike" cap="none" normalizeH="0" baseline="0" dirty="0" smtClean="0">
                        <a:ln>
                          <a:noFill/>
                        </a:ln>
                        <a:solidFill>
                          <a:schemeClr val="tx1"/>
                        </a:solidFill>
                        <a:effectLst/>
                        <a:latin typeface="Univers Extended" pitchFamily="34" charset="0"/>
                        <a:cs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2000" u="none" strike="noStrike" cap="none" normalizeH="0" baseline="0" dirty="0" smtClean="0">
                          <a:ln>
                            <a:noFill/>
                          </a:ln>
                          <a:effectLst/>
                        </a:rPr>
                        <a:t>1.00%</a:t>
                      </a:r>
                      <a:endParaRPr kumimoji="0" lang="en-US" sz="2000" b="0" i="0" u="none" strike="noStrike" cap="none" normalizeH="0" baseline="0" dirty="0" smtClean="0">
                        <a:ln>
                          <a:noFill/>
                        </a:ln>
                        <a:solidFill>
                          <a:schemeClr val="tx1"/>
                        </a:solidFill>
                        <a:effectLst/>
                        <a:latin typeface="Univers Extended" pitchFamily="34" charset="0"/>
                        <a:cs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b="1" dirty="0" smtClean="0">
                <a:solidFill>
                  <a:schemeClr val="accent1"/>
                </a:solidFill>
                <a:latin typeface="Verdana" pitchFamily="34" charset="0"/>
              </a:rPr>
              <a:t>PREMIUM RATES</a:t>
            </a:r>
            <a:r>
              <a:rPr lang="en-US" b="1" dirty="0" smtClean="0">
                <a:solidFill>
                  <a:schemeClr val="accent1"/>
                </a:solidFill>
                <a:latin typeface="Times New Roman" pitchFamily="18" charset="0"/>
              </a:rPr>
              <a:t>  </a:t>
            </a:r>
            <a:endParaRPr lang="en-US" dirty="0">
              <a:solidFill>
                <a:schemeClr val="accent1"/>
              </a:solidFill>
            </a:endParaRPr>
          </a:p>
        </p:txBody>
      </p:sp>
      <p:sp>
        <p:nvSpPr>
          <p:cNvPr id="3" name="Subtitle 2"/>
          <p:cNvSpPr>
            <a:spLocks noGrp="1"/>
          </p:cNvSpPr>
          <p:nvPr>
            <p:ph type="subTitle" idx="1"/>
          </p:nvPr>
        </p:nvSpPr>
        <p:spPr/>
        <p:txBody>
          <a:bodyPr/>
          <a:lstStyle/>
          <a:p>
            <a:endParaRPr lang="en-US"/>
          </a:p>
        </p:txBody>
      </p:sp>
      <p:sp>
        <p:nvSpPr>
          <p:cNvPr id="4" name="Text Placeholder 3"/>
          <p:cNvSpPr>
            <a:spLocks noGrp="1"/>
          </p:cNvSpPr>
          <p:nvPr>
            <p:ph type="body" sz="quarter" idx="14"/>
          </p:nvPr>
        </p:nvSpPr>
        <p:spPr/>
        <p:txBody>
          <a:bodyPr/>
          <a:lstStyle/>
          <a:p>
            <a:r>
              <a:rPr lang="en-US" b="1" dirty="0" smtClean="0">
                <a:solidFill>
                  <a:srgbClr val="BC2400"/>
                </a:solidFill>
                <a:latin typeface="Verdana" pitchFamily="34" charset="0"/>
              </a:rPr>
              <a:t>For Sheep &amp; Goats</a:t>
            </a:r>
          </a:p>
          <a:p>
            <a:r>
              <a:rPr lang="en-US" dirty="0" smtClean="0">
                <a:latin typeface="Verdana" pitchFamily="34" charset="0"/>
              </a:rPr>
              <a:t>A) For Indigenous Animals-4% gross per annum </a:t>
            </a:r>
          </a:p>
          <a:p>
            <a:r>
              <a:rPr lang="en-US" dirty="0" smtClean="0">
                <a:latin typeface="Verdana" pitchFamily="34" charset="0"/>
              </a:rPr>
              <a:t>B) For Crossbred Animals - 5% gross per annum</a:t>
            </a:r>
          </a:p>
          <a:p>
            <a:r>
              <a:rPr lang="en-US" dirty="0" smtClean="0">
                <a:latin typeface="Verdana" pitchFamily="34" charset="0"/>
              </a:rPr>
              <a:t>C) For Exotic Animals       - 6% gross per annum </a:t>
            </a:r>
          </a:p>
          <a:p>
            <a:r>
              <a:rPr lang="en-US" dirty="0" smtClean="0">
                <a:latin typeface="Verdana" pitchFamily="34" charset="0"/>
              </a:rPr>
              <a:t>(Note:  Premium Rate for Scheme animals is 2.75% net)</a:t>
            </a:r>
          </a:p>
          <a:p>
            <a:endParaRPr lang="en-US" dirty="0"/>
          </a:p>
        </p:txBody>
      </p:sp>
      <p:sp>
        <p:nvSpPr>
          <p:cNvPr id="5" name="Text Placeholder 4"/>
          <p:cNvSpPr>
            <a:spLocks noGrp="1"/>
          </p:cNvSpPr>
          <p:nvPr>
            <p:ph type="body" sz="quarter" idx="15"/>
          </p:nvPr>
        </p:nvSpPr>
        <p:spPr/>
        <p:txBody>
          <a:bodyPr/>
          <a:lstStyle/>
          <a:p>
            <a:endParaRPr lang="en-US"/>
          </a:p>
        </p:txBody>
      </p:sp>
      <p:pic>
        <p:nvPicPr>
          <p:cNvPr id="6" name="Picture 2" descr="get_a_goat_450"/>
          <p:cNvPicPr>
            <a:picLocks noChangeAspect="1" noChangeArrowheads="1"/>
          </p:cNvPicPr>
          <p:nvPr/>
        </p:nvPicPr>
        <p:blipFill>
          <a:blip r:embed="rId2" cstate="print"/>
          <a:srcRect/>
          <a:stretch>
            <a:fillRect/>
          </a:stretch>
        </p:blipFill>
        <p:spPr bwMode="auto">
          <a:xfrm>
            <a:off x="0" y="3228975"/>
            <a:ext cx="4286250" cy="3095625"/>
          </a:xfrm>
          <a:prstGeom prst="rect">
            <a:avLst/>
          </a:prstGeom>
          <a:noFill/>
          <a:ln w="9525">
            <a:noFill/>
            <a:miter lim="800000"/>
            <a:headEnd/>
            <a:tailEnd/>
          </a:ln>
        </p:spPr>
      </p:pic>
      <p:pic>
        <p:nvPicPr>
          <p:cNvPr id="7" name="Picture 3" descr="Sheep"/>
          <p:cNvPicPr>
            <a:picLocks noChangeAspect="1" noChangeArrowheads="1"/>
          </p:cNvPicPr>
          <p:nvPr/>
        </p:nvPicPr>
        <p:blipFill>
          <a:blip r:embed="rId3" cstate="print"/>
          <a:srcRect t="13208" r="922" b="10017"/>
          <a:stretch>
            <a:fillRect/>
          </a:stretch>
        </p:blipFill>
        <p:spPr bwMode="auto">
          <a:xfrm>
            <a:off x="3810000" y="3200400"/>
            <a:ext cx="5105400" cy="2967038"/>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solidFill>
                  <a:schemeClr val="accent1"/>
                </a:solidFill>
              </a:rPr>
              <a:t>Group Discount</a:t>
            </a:r>
            <a:endParaRPr lang="en-US" dirty="0">
              <a:solidFill>
                <a:schemeClr val="accent1"/>
              </a:solidFill>
            </a:endParaRPr>
          </a:p>
        </p:txBody>
      </p:sp>
      <p:sp>
        <p:nvSpPr>
          <p:cNvPr id="3" name="Subtitle 2"/>
          <p:cNvSpPr>
            <a:spLocks noGrp="1"/>
          </p:cNvSpPr>
          <p:nvPr>
            <p:ph type="subTitle" idx="1"/>
          </p:nvPr>
        </p:nvSpPr>
        <p:spPr/>
        <p:txBody>
          <a:bodyPr/>
          <a:lstStyle/>
          <a:p>
            <a:endParaRPr lang="en-US"/>
          </a:p>
        </p:txBody>
      </p:sp>
      <p:sp>
        <p:nvSpPr>
          <p:cNvPr id="5" name="Text Placeholder 4"/>
          <p:cNvSpPr>
            <a:spLocks noGrp="1"/>
          </p:cNvSpPr>
          <p:nvPr>
            <p:ph type="body" sz="quarter" idx="15"/>
          </p:nvPr>
        </p:nvSpPr>
        <p:spPr/>
        <p:txBody>
          <a:bodyPr/>
          <a:lstStyle/>
          <a:p>
            <a:endParaRPr lang="en-US"/>
          </a:p>
        </p:txBody>
      </p:sp>
      <p:graphicFrame>
        <p:nvGraphicFramePr>
          <p:cNvPr id="6" name="Group 3"/>
          <p:cNvGraphicFramePr>
            <a:graphicFrameLocks/>
          </p:cNvGraphicFramePr>
          <p:nvPr/>
        </p:nvGraphicFramePr>
        <p:xfrm>
          <a:off x="457200" y="1950720"/>
          <a:ext cx="8229600" cy="3230880"/>
        </p:xfrm>
        <a:graphic>
          <a:graphicData uri="http://schemas.openxmlformats.org/drawingml/2006/table">
            <a:tbl>
              <a:tblPr/>
              <a:tblGrid>
                <a:gridCol w="4114800"/>
                <a:gridCol w="4114800"/>
              </a:tblGrid>
              <a:tr h="4572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400" b="0" i="0" u="none" strike="noStrike" cap="none" normalizeH="0" baseline="0" smtClean="0">
                          <a:ln>
                            <a:noFill/>
                          </a:ln>
                          <a:solidFill>
                            <a:srgbClr val="000000"/>
                          </a:solidFill>
                          <a:effectLst/>
                          <a:latin typeface="Verdana" pitchFamily="34" charset="0"/>
                          <a:cs typeface="Times New Roman" pitchFamily="18" charset="0"/>
                        </a:rPr>
                        <a:t>No. of Animals</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400" b="0" i="0" u="none" strike="noStrike" cap="none" normalizeH="0" baseline="0" smtClean="0">
                          <a:ln>
                            <a:noFill/>
                          </a:ln>
                          <a:solidFill>
                            <a:schemeClr val="tx1"/>
                          </a:solidFill>
                          <a:effectLst/>
                          <a:latin typeface="Verdana" pitchFamily="34" charset="0"/>
                          <a:cs typeface="Arial" charset="0"/>
                        </a:rPr>
                        <a:t>Rate of Discount</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048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smtClean="0">
                          <a:ln>
                            <a:noFill/>
                          </a:ln>
                          <a:solidFill>
                            <a:schemeClr val="tx1"/>
                          </a:solidFill>
                          <a:effectLst/>
                          <a:latin typeface="Verdana" pitchFamily="34" charset="0"/>
                          <a:cs typeface="Arial" charset="0"/>
                        </a:rPr>
                        <a:t>5-10</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smtClean="0">
                          <a:ln>
                            <a:noFill/>
                          </a:ln>
                          <a:solidFill>
                            <a:schemeClr val="tx1"/>
                          </a:solidFill>
                          <a:effectLst/>
                          <a:latin typeface="Verdana" pitchFamily="34" charset="0"/>
                          <a:cs typeface="Arial" charset="0"/>
                        </a:rPr>
                        <a:t>2.50%</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048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smtClean="0">
                          <a:ln>
                            <a:noFill/>
                          </a:ln>
                          <a:solidFill>
                            <a:schemeClr val="tx1"/>
                          </a:solidFill>
                          <a:effectLst/>
                          <a:latin typeface="Verdana" pitchFamily="34" charset="0"/>
                          <a:cs typeface="Arial" charset="0"/>
                        </a:rPr>
                        <a:t>11-15</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smtClean="0">
                          <a:ln>
                            <a:noFill/>
                          </a:ln>
                          <a:solidFill>
                            <a:schemeClr val="tx1"/>
                          </a:solidFill>
                          <a:effectLst/>
                          <a:latin typeface="Verdana" pitchFamily="34" charset="0"/>
                          <a:cs typeface="Arial" charset="0"/>
                        </a:rPr>
                        <a:t>5.00%</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6352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smtClean="0">
                          <a:ln>
                            <a:noFill/>
                          </a:ln>
                          <a:solidFill>
                            <a:schemeClr val="tx1"/>
                          </a:solidFill>
                          <a:effectLst/>
                          <a:latin typeface="Verdana" pitchFamily="34" charset="0"/>
                          <a:cs typeface="Arial" charset="0"/>
                        </a:rPr>
                        <a:t>16-25</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smtClean="0">
                          <a:ln>
                            <a:noFill/>
                          </a:ln>
                          <a:solidFill>
                            <a:schemeClr val="tx1"/>
                          </a:solidFill>
                          <a:effectLst/>
                          <a:latin typeface="Verdana" pitchFamily="34" charset="0"/>
                          <a:cs typeface="Arial" charset="0"/>
                        </a:rPr>
                        <a:t>7.50%</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286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smtClean="0">
                          <a:ln>
                            <a:noFill/>
                          </a:ln>
                          <a:solidFill>
                            <a:schemeClr val="tx1"/>
                          </a:solidFill>
                          <a:effectLst/>
                          <a:latin typeface="Verdana" pitchFamily="34" charset="0"/>
                          <a:cs typeface="Arial" charset="0"/>
                        </a:rPr>
                        <a:t>26-50</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smtClean="0">
                          <a:ln>
                            <a:noFill/>
                          </a:ln>
                          <a:solidFill>
                            <a:schemeClr val="tx1"/>
                          </a:solidFill>
                          <a:effectLst/>
                          <a:latin typeface="Verdana" pitchFamily="34" charset="0"/>
                          <a:cs typeface="Arial" charset="0"/>
                        </a:rPr>
                        <a:t>10.00%</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524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smtClean="0">
                          <a:ln>
                            <a:noFill/>
                          </a:ln>
                          <a:solidFill>
                            <a:schemeClr val="tx1"/>
                          </a:solidFill>
                          <a:effectLst/>
                          <a:latin typeface="Verdana" pitchFamily="34" charset="0"/>
                          <a:cs typeface="Arial" charset="0"/>
                        </a:rPr>
                        <a:t>51-100</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smtClean="0">
                          <a:ln>
                            <a:noFill/>
                          </a:ln>
                          <a:solidFill>
                            <a:schemeClr val="tx1"/>
                          </a:solidFill>
                          <a:effectLst/>
                          <a:latin typeface="Verdana" pitchFamily="34" charset="0"/>
                          <a:cs typeface="Arial" charset="0"/>
                        </a:rPr>
                        <a:t>12.50%</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1336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smtClean="0">
                          <a:ln>
                            <a:noFill/>
                          </a:ln>
                          <a:solidFill>
                            <a:schemeClr val="tx1"/>
                          </a:solidFill>
                          <a:effectLst/>
                          <a:latin typeface="Verdana" pitchFamily="34" charset="0"/>
                          <a:cs typeface="Arial" charset="0"/>
                        </a:rPr>
                        <a:t>101-500</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smtClean="0">
                          <a:ln>
                            <a:noFill/>
                          </a:ln>
                          <a:solidFill>
                            <a:schemeClr val="tx1"/>
                          </a:solidFill>
                          <a:effectLst/>
                          <a:latin typeface="Verdana" pitchFamily="34" charset="0"/>
                          <a:cs typeface="Arial" charset="0"/>
                        </a:rPr>
                        <a:t>15.00%</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9843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smtClean="0">
                          <a:ln>
                            <a:noFill/>
                          </a:ln>
                          <a:solidFill>
                            <a:schemeClr val="tx1"/>
                          </a:solidFill>
                          <a:effectLst/>
                          <a:latin typeface="Verdana" pitchFamily="34" charset="0"/>
                          <a:cs typeface="Arial" charset="0"/>
                        </a:rPr>
                        <a:t>More than 500</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dirty="0" smtClean="0">
                          <a:ln>
                            <a:noFill/>
                          </a:ln>
                          <a:solidFill>
                            <a:schemeClr val="tx1"/>
                          </a:solidFill>
                          <a:effectLst/>
                          <a:latin typeface="Verdana" pitchFamily="34" charset="0"/>
                          <a:cs typeface="Arial" charset="0"/>
                        </a:rPr>
                        <a:t>Not More than 20.00%</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b="1" dirty="0" smtClean="0">
                <a:solidFill>
                  <a:schemeClr val="accent1"/>
                </a:solidFill>
                <a:latin typeface="Verdana" pitchFamily="34" charset="0"/>
              </a:rPr>
              <a:t>Schedule of Fees Payable by Company:</a:t>
            </a:r>
            <a:endParaRPr lang="en-US" dirty="0">
              <a:solidFill>
                <a:schemeClr val="accent1"/>
              </a:solidFill>
            </a:endParaRPr>
          </a:p>
        </p:txBody>
      </p:sp>
      <p:sp>
        <p:nvSpPr>
          <p:cNvPr id="3" name="Subtitle 2"/>
          <p:cNvSpPr>
            <a:spLocks noGrp="1"/>
          </p:cNvSpPr>
          <p:nvPr>
            <p:ph type="subTitle" idx="1"/>
          </p:nvPr>
        </p:nvSpPr>
        <p:spPr/>
        <p:txBody>
          <a:bodyPr/>
          <a:lstStyle/>
          <a:p>
            <a:endParaRPr lang="en-US"/>
          </a:p>
        </p:txBody>
      </p:sp>
      <p:sp>
        <p:nvSpPr>
          <p:cNvPr id="4" name="Text Placeholder 3"/>
          <p:cNvSpPr>
            <a:spLocks noGrp="1"/>
          </p:cNvSpPr>
          <p:nvPr>
            <p:ph type="body" sz="quarter" idx="14"/>
          </p:nvPr>
        </p:nvSpPr>
        <p:spPr/>
        <p:txBody>
          <a:bodyPr/>
          <a:lstStyle/>
          <a:p>
            <a:pPr marL="533400" indent="-533400" algn="just">
              <a:buClr>
                <a:srgbClr val="008000"/>
              </a:buClr>
              <a:buFont typeface="Arial" pitchFamily="34" charset="0"/>
              <a:buChar char="•"/>
            </a:pPr>
            <a:r>
              <a:rPr lang="en-US" dirty="0" smtClean="0"/>
              <a:t>For Examination and Tagging charges for large animals (Cows, Buffaloes etc)- Min. Rs.25/-per animal.</a:t>
            </a:r>
          </a:p>
          <a:p>
            <a:pPr marL="533400" indent="-533400" algn="just">
              <a:buClr>
                <a:srgbClr val="008000"/>
              </a:buClr>
              <a:buFontTx/>
              <a:buChar char="•"/>
            </a:pPr>
            <a:endParaRPr lang="en-US" dirty="0" smtClean="0"/>
          </a:p>
          <a:p>
            <a:pPr marL="533400" indent="-533400" algn="just">
              <a:buClr>
                <a:srgbClr val="008000"/>
              </a:buClr>
              <a:buFont typeface="Arial" pitchFamily="34" charset="0"/>
              <a:buChar char="•"/>
            </a:pPr>
            <a:r>
              <a:rPr lang="en-US" dirty="0" smtClean="0"/>
              <a:t>For Examination and Tagging charges for small animals (Sheep and goats) – Rs.5/-per animal.</a:t>
            </a:r>
          </a:p>
          <a:p>
            <a:pPr marL="533400" indent="-533400" algn="just">
              <a:buClr>
                <a:srgbClr val="008000"/>
              </a:buClr>
              <a:buFont typeface="Arial" pitchFamily="34" charset="0"/>
              <a:buChar char="•"/>
            </a:pPr>
            <a:endParaRPr lang="en-US" dirty="0" smtClean="0"/>
          </a:p>
          <a:p>
            <a:pPr marL="533400" indent="-533400" algn="just">
              <a:buClr>
                <a:srgbClr val="008000"/>
              </a:buClr>
              <a:buFont typeface="Arial" pitchFamily="34" charset="0"/>
              <a:buChar char="•"/>
            </a:pPr>
            <a:r>
              <a:rPr lang="en-US" dirty="0" smtClean="0"/>
              <a:t>For Photographs 15/- per animal.</a:t>
            </a:r>
          </a:p>
          <a:p>
            <a:pPr marL="533400" indent="-533400" algn="just">
              <a:buClr>
                <a:srgbClr val="008000"/>
              </a:buClr>
              <a:buFont typeface="Arial" pitchFamily="34" charset="0"/>
              <a:buChar char="•"/>
            </a:pPr>
            <a:endParaRPr lang="en-US" dirty="0" smtClean="0"/>
          </a:p>
          <a:p>
            <a:pPr marL="533400" indent="-533400" algn="just">
              <a:buClr>
                <a:srgbClr val="008000"/>
              </a:buClr>
              <a:buFont typeface="Arial" pitchFamily="34" charset="0"/>
              <a:buChar char="•"/>
            </a:pPr>
            <a:r>
              <a:rPr lang="en-US" dirty="0" smtClean="0"/>
              <a:t>For conducting post-mortem examination and preparing Report Rs.200/-(If organized by Co.)</a:t>
            </a:r>
          </a:p>
          <a:p>
            <a:pPr marL="533400" indent="-533400" algn="just">
              <a:buClr>
                <a:srgbClr val="008000"/>
              </a:buClr>
              <a:buFontTx/>
              <a:buChar char="•"/>
            </a:pPr>
            <a:endParaRPr lang="en-US" dirty="0" smtClean="0"/>
          </a:p>
          <a:p>
            <a:pPr marL="533400" indent="-533400" algn="just">
              <a:buClr>
                <a:srgbClr val="008000"/>
              </a:buClr>
              <a:buFont typeface="Arial" pitchFamily="34" charset="0"/>
              <a:buChar char="•"/>
            </a:pPr>
            <a:r>
              <a:rPr lang="en-US" dirty="0" smtClean="0"/>
              <a:t>No Fees to be paid for scheme animals.</a:t>
            </a:r>
            <a:endParaRPr lang="en-US" dirty="0"/>
          </a:p>
        </p:txBody>
      </p:sp>
      <p:sp>
        <p:nvSpPr>
          <p:cNvPr id="5" name="Text Placeholder 4"/>
          <p:cNvSpPr>
            <a:spLocks noGrp="1"/>
          </p:cNvSpPr>
          <p:nvPr>
            <p:ph type="body" sz="quarter" idx="15"/>
          </p:nvPr>
        </p:nvSpPr>
        <p:spPr/>
        <p:txBody>
          <a:bodyPr/>
          <a:lstStyle/>
          <a:p>
            <a:endParaRPr lang="en-US"/>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PPT Template New Guideline Feb 15 v1">
  <a:themeElements>
    <a:clrScheme name="Red 1.0 Primary palette">
      <a:dk1>
        <a:sysClr val="windowText" lastClr="000000"/>
      </a:dk1>
      <a:lt1>
        <a:sysClr val="window" lastClr="FFFFFF"/>
      </a:lt1>
      <a:dk2>
        <a:srgbClr val="1F497D"/>
      </a:dk2>
      <a:lt2>
        <a:srgbClr val="EEECE1"/>
      </a:lt2>
      <a:accent1>
        <a:srgbClr val="C21B17"/>
      </a:accent1>
      <a:accent2>
        <a:srgbClr val="C21B17"/>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IsActive xmlns="34b09e2f-0383-41f5-b65e-e2b9199fb399">true</IsActiv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632E8C04F5C79047B0001AA4FE9C990D" ma:contentTypeVersion="2" ma:contentTypeDescription="Create a new document." ma:contentTypeScope="" ma:versionID="00f1901ad16a6ed1cc0136e9432b104e">
  <xsd:schema xmlns:xsd="http://www.w3.org/2001/XMLSchema" xmlns:xs="http://www.w3.org/2001/XMLSchema" xmlns:p="http://schemas.microsoft.com/office/2006/metadata/properties" xmlns:ns2="34b09e2f-0383-41f5-b65e-e2b9199fb399" xmlns:ns3="6e9a517d-cacc-4f94-8a1e-c930d5ece0fd" targetNamespace="http://schemas.microsoft.com/office/2006/metadata/properties" ma:root="true" ma:fieldsID="a6dd8442beca57d8f178589b703e9192" ns2:_="" ns3:_="">
    <xsd:import namespace="34b09e2f-0383-41f5-b65e-e2b9199fb399"/>
    <xsd:import namespace="6e9a517d-cacc-4f94-8a1e-c930d5ece0fd"/>
    <xsd:element name="properties">
      <xsd:complexType>
        <xsd:sequence>
          <xsd:element name="documentManagement">
            <xsd:complexType>
              <xsd:all>
                <xsd:element ref="ns2:IsActive" minOccurs="0"/>
                <xsd:element ref="ns3:SharedWithUser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4b09e2f-0383-41f5-b65e-e2b9199fb399" elementFormDefault="qualified">
    <xsd:import namespace="http://schemas.microsoft.com/office/2006/documentManagement/types"/>
    <xsd:import namespace="http://schemas.microsoft.com/office/infopath/2007/PartnerControls"/>
    <xsd:element name="IsActive" ma:index="8" nillable="true" ma:displayName="IsActive" ma:default="1" ma:internalName="IsActive">
      <xsd:simpleType>
        <xsd:restriction base="dms:Boolean"/>
      </xsd:simpleType>
    </xsd:element>
  </xsd:schema>
  <xsd:schema xmlns:xsd="http://www.w3.org/2001/XMLSchema" xmlns:xs="http://www.w3.org/2001/XMLSchema" xmlns:dms="http://schemas.microsoft.com/office/2006/documentManagement/types" xmlns:pc="http://schemas.microsoft.com/office/infopath/2007/PartnerControls" targetNamespace="6e9a517d-cacc-4f94-8a1e-c930d5ece0fd" elementFormDefault="qualified">
    <xsd:import namespace="http://schemas.microsoft.com/office/2006/documentManagement/types"/>
    <xsd:import namespace="http://schemas.microsoft.com/office/infopath/2007/PartnerControls"/>
    <xsd:element name="SharedWithUsers" ma:index="9"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B7829423-00DE-4091-BE7F-85E788A9C9A4}">
  <ds:schemaRefs>
    <ds:schemaRef ds:uri="http://purl.org/dc/dcmitype/"/>
    <ds:schemaRef ds:uri="http://purl.org/dc/terms/"/>
    <ds:schemaRef ds:uri="6e9a517d-cacc-4f94-8a1e-c930d5ece0fd"/>
    <ds:schemaRef ds:uri="http://schemas.openxmlformats.org/package/2006/metadata/core-properties"/>
    <ds:schemaRef ds:uri="http://purl.org/dc/elements/1.1/"/>
    <ds:schemaRef ds:uri="http://www.w3.org/XML/1998/namespace"/>
    <ds:schemaRef ds:uri="http://schemas.microsoft.com/office/2006/documentManagement/types"/>
    <ds:schemaRef ds:uri="http://schemas.microsoft.com/office/2006/metadata/properties"/>
    <ds:schemaRef ds:uri="http://schemas.microsoft.com/office/infopath/2007/PartnerControls"/>
    <ds:schemaRef ds:uri="34b09e2f-0383-41f5-b65e-e2b9199fb399"/>
  </ds:schemaRefs>
</ds:datastoreItem>
</file>

<file path=customXml/itemProps2.xml><?xml version="1.0" encoding="utf-8"?>
<ds:datastoreItem xmlns:ds="http://schemas.openxmlformats.org/officeDocument/2006/customXml" ds:itemID="{E7B4824B-24D4-42EB-8EB0-F71663B07213}">
  <ds:schemaRefs>
    <ds:schemaRef ds:uri="http://schemas.microsoft.com/sharepoint/v3/contenttype/forms"/>
  </ds:schemaRefs>
</ds:datastoreItem>
</file>

<file path=customXml/itemProps3.xml><?xml version="1.0" encoding="utf-8"?>
<ds:datastoreItem xmlns:ds="http://schemas.openxmlformats.org/officeDocument/2006/customXml" ds:itemID="{7742C269-A181-4819-B253-37BA60A6741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34b09e2f-0383-41f5-b65e-e2b9199fb399"/>
    <ds:schemaRef ds:uri="6e9a517d-cacc-4f94-8a1e-c930d5ece0fd"/>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PPT Template New Guideline Feb 15 v1</Template>
  <TotalTime>24</TotalTime>
  <Words>1045</Words>
  <Application>Microsoft Office PowerPoint</Application>
  <PresentationFormat>On-screen Show (4:3)</PresentationFormat>
  <Paragraphs>161</Paragraphs>
  <Slides>17</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17</vt:i4>
      </vt:variant>
    </vt:vector>
  </HeadingPairs>
  <TitlesOfParts>
    <vt:vector size="24" baseType="lpstr">
      <vt:lpstr>Arial</vt:lpstr>
      <vt:lpstr>Calibri</vt:lpstr>
      <vt:lpstr>Times New Roman</vt:lpstr>
      <vt:lpstr>Univers Extended</vt:lpstr>
      <vt:lpstr>Verdana</vt:lpstr>
      <vt:lpstr>Wingdings</vt:lpstr>
      <vt:lpstr>PPT Template New Guideline Feb 15 v1</vt:lpstr>
      <vt:lpstr>Cattle &amp; Livestock Insurance </vt:lpstr>
      <vt:lpstr>Cattle Insurance- An Introduction </vt:lpstr>
      <vt:lpstr>Insurance Coverage </vt:lpstr>
      <vt:lpstr>Age of Animal For Eligibility of Insurance </vt:lpstr>
      <vt:lpstr>VALUATION AND SUM INSURED</vt:lpstr>
      <vt:lpstr>Indicative Premium Rates </vt:lpstr>
      <vt:lpstr>PREMIUM RATES  </vt:lpstr>
      <vt:lpstr>Group Discount</vt:lpstr>
      <vt:lpstr>Schedule of Fees Payable by Company:</vt:lpstr>
      <vt:lpstr>Process</vt:lpstr>
      <vt:lpstr>Process</vt:lpstr>
      <vt:lpstr>Exclusions</vt:lpstr>
      <vt:lpstr>Exclusions</vt:lpstr>
      <vt:lpstr>Exclusions</vt:lpstr>
      <vt:lpstr>CLAIM PROCEDURE</vt:lpstr>
      <vt:lpstr>CLAIM PROCEDURE</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Cattle &amp; Livestock Insurance</dc:title>
  <dc:creator>890562</dc:creator>
  <cp:lastModifiedBy>PRASHANT SHINDE</cp:lastModifiedBy>
  <cp:revision>3</cp:revision>
  <dcterms:created xsi:type="dcterms:W3CDTF">2015-03-30T05:20:11Z</dcterms:created>
  <dcterms:modified xsi:type="dcterms:W3CDTF">2021-01-07T09:39:08Z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0x010100632E8C04F5C79047B0001AA4FE9C990D</vt:lpwstr>
  </property>
</Properties>
</file>