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theme/theme3.xml" ContentType="application/vnd.openxmlformats-officedocument.theme+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 id="2147483654" r:id="rId5"/>
    <p:sldMasterId id="2147483650" r:id="rId6"/>
    <p:sldMasterId id="2147483651" r:id="rId7"/>
  </p:sldMasterIdLst>
  <p:notesMasterIdLst>
    <p:notesMasterId r:id="rId35"/>
  </p:notesMasterIdLst>
  <p:handoutMasterIdLst>
    <p:handoutMasterId r:id="rId36"/>
  </p:handoutMasterIdLst>
  <p:sldIdLst>
    <p:sldId id="347" r:id="rId8"/>
    <p:sldId id="349" r:id="rId9"/>
    <p:sldId id="351" r:id="rId10"/>
    <p:sldId id="352" r:id="rId11"/>
    <p:sldId id="353" r:id="rId12"/>
    <p:sldId id="354" r:id="rId13"/>
    <p:sldId id="355" r:id="rId14"/>
    <p:sldId id="356" r:id="rId15"/>
    <p:sldId id="357" r:id="rId16"/>
    <p:sldId id="358" r:id="rId17"/>
    <p:sldId id="359" r:id="rId18"/>
    <p:sldId id="360" r:id="rId19"/>
    <p:sldId id="362" r:id="rId20"/>
    <p:sldId id="363" r:id="rId21"/>
    <p:sldId id="364" r:id="rId22"/>
    <p:sldId id="365" r:id="rId23"/>
    <p:sldId id="366" r:id="rId24"/>
    <p:sldId id="367" r:id="rId25"/>
    <p:sldId id="368" r:id="rId26"/>
    <p:sldId id="369" r:id="rId27"/>
    <p:sldId id="370" r:id="rId28"/>
    <p:sldId id="371" r:id="rId29"/>
    <p:sldId id="372" r:id="rId30"/>
    <p:sldId id="373" r:id="rId31"/>
    <p:sldId id="345" r:id="rId32"/>
    <p:sldId id="374" r:id="rId33"/>
    <p:sldId id="348" r:id="rId34"/>
  </p:sldIdLst>
  <p:sldSz cx="9144000" cy="6858000" type="screen4x3"/>
  <p:notesSz cx="6858000" cy="9144000"/>
  <p:defaultTextStyle>
    <a:defPPr>
      <a:defRPr lang="en-US"/>
    </a:defPPr>
    <a:lvl1pPr algn="ctr" rtl="0" fontAlgn="base">
      <a:spcBef>
        <a:spcPct val="0"/>
      </a:spcBef>
      <a:spcAft>
        <a:spcPct val="0"/>
      </a:spcAft>
      <a:defRPr kern="1200">
        <a:solidFill>
          <a:schemeClr val="tx1"/>
        </a:solidFill>
        <a:latin typeface="Arial" charset="0"/>
        <a:ea typeface="+mn-ea"/>
        <a:cs typeface="+mn-cs"/>
      </a:defRPr>
    </a:lvl1pPr>
    <a:lvl2pPr marL="457200" algn="ctr" rtl="0" fontAlgn="base">
      <a:spcBef>
        <a:spcPct val="0"/>
      </a:spcBef>
      <a:spcAft>
        <a:spcPct val="0"/>
      </a:spcAft>
      <a:defRPr kern="1200">
        <a:solidFill>
          <a:schemeClr val="tx1"/>
        </a:solidFill>
        <a:latin typeface="Arial" charset="0"/>
        <a:ea typeface="+mn-ea"/>
        <a:cs typeface="+mn-cs"/>
      </a:defRPr>
    </a:lvl2pPr>
    <a:lvl3pPr marL="914400" algn="ctr" rtl="0" fontAlgn="base">
      <a:spcBef>
        <a:spcPct val="0"/>
      </a:spcBef>
      <a:spcAft>
        <a:spcPct val="0"/>
      </a:spcAft>
      <a:defRPr kern="1200">
        <a:solidFill>
          <a:schemeClr val="tx1"/>
        </a:solidFill>
        <a:latin typeface="Arial" charset="0"/>
        <a:ea typeface="+mn-ea"/>
        <a:cs typeface="+mn-cs"/>
      </a:defRPr>
    </a:lvl3pPr>
    <a:lvl4pPr marL="1371600" algn="ctr" rtl="0" fontAlgn="base">
      <a:spcBef>
        <a:spcPct val="0"/>
      </a:spcBef>
      <a:spcAft>
        <a:spcPct val="0"/>
      </a:spcAft>
      <a:defRPr kern="1200">
        <a:solidFill>
          <a:schemeClr val="tx1"/>
        </a:solidFill>
        <a:latin typeface="Arial" charset="0"/>
        <a:ea typeface="+mn-ea"/>
        <a:cs typeface="+mn-cs"/>
      </a:defRPr>
    </a:lvl4pPr>
    <a:lvl5pPr marL="1828800" algn="ctr"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C0206"/>
    <a:srgbClr val="3333CC"/>
    <a:srgbClr val="FF5050"/>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477" autoAdjust="0"/>
    <p:restoredTop sz="94684" autoAdjust="0"/>
  </p:normalViewPr>
  <p:slideViewPr>
    <p:cSldViewPr>
      <p:cViewPr varScale="1">
        <p:scale>
          <a:sx n="70" d="100"/>
          <a:sy n="70" d="100"/>
        </p:scale>
        <p:origin x="1674" y="72"/>
      </p:cViewPr>
      <p:guideLst>
        <p:guide orient="horz" pos="2160"/>
        <p:guide pos="2880"/>
      </p:guideLst>
    </p:cSldViewPr>
  </p:slideViewPr>
  <p:notesTextViewPr>
    <p:cViewPr>
      <p:scale>
        <a:sx n="100" d="100"/>
        <a:sy n="100" d="100"/>
      </p:scale>
      <p:origin x="0" y="0"/>
    </p:cViewPr>
  </p:notesTextViewPr>
  <p:notesViewPr>
    <p:cSldViewPr>
      <p:cViewPr varScale="1">
        <p:scale>
          <a:sx n="54" d="100"/>
          <a:sy n="54" d="100"/>
        </p:scale>
        <p:origin x="2796" y="42"/>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slide" Target="slides/slide19.xml"/><Relationship Id="rId39" Type="http://schemas.openxmlformats.org/officeDocument/2006/relationships/theme" Target="theme/theme1.xml"/><Relationship Id="rId21" Type="http://schemas.openxmlformats.org/officeDocument/2006/relationships/slide" Target="slides/slide14.xml"/><Relationship Id="rId34" Type="http://schemas.openxmlformats.org/officeDocument/2006/relationships/slide" Target="slides/slide27.xml"/><Relationship Id="rId7" Type="http://schemas.openxmlformats.org/officeDocument/2006/relationships/slideMaster" Target="slideMasters/slideMaster4.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33" Type="http://schemas.openxmlformats.org/officeDocument/2006/relationships/slide" Target="slides/slide26.xml"/><Relationship Id="rId38"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slide" Target="slides/slide22.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4.xml"/><Relationship Id="rId24" Type="http://schemas.openxmlformats.org/officeDocument/2006/relationships/slide" Target="slides/slide17.xml"/><Relationship Id="rId32" Type="http://schemas.openxmlformats.org/officeDocument/2006/relationships/slide" Target="slides/slide25.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slide" Target="slides/slide21.xml"/><Relationship Id="rId36" Type="http://schemas.openxmlformats.org/officeDocument/2006/relationships/handoutMaster" Target="handoutMasters/handoutMaster1.xml"/><Relationship Id="rId10" Type="http://schemas.openxmlformats.org/officeDocument/2006/relationships/slide" Target="slides/slide3.xml"/><Relationship Id="rId19" Type="http://schemas.openxmlformats.org/officeDocument/2006/relationships/slide" Target="slides/slide12.xml"/><Relationship Id="rId31" Type="http://schemas.openxmlformats.org/officeDocument/2006/relationships/slide" Target="slides/slide24.xml"/><Relationship Id="rId4" Type="http://schemas.openxmlformats.org/officeDocument/2006/relationships/slideMaster" Target="slideMasters/slideMaster1.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slide" Target="slides/slide20.xml"/><Relationship Id="rId30" Type="http://schemas.openxmlformats.org/officeDocument/2006/relationships/slide" Target="slides/slide23.xml"/><Relationship Id="rId35" Type="http://schemas.openxmlformats.org/officeDocument/2006/relationships/notesMaster" Target="notesMasters/notesMaster1.xml"/><Relationship Id="rId8" Type="http://schemas.openxmlformats.org/officeDocument/2006/relationships/slide" Target="slides/slide1.xml"/><Relationship Id="rId3" Type="http://schemas.openxmlformats.org/officeDocument/2006/relationships/customXml" Target="../customXml/item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933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0" hangingPunct="0">
              <a:defRPr sz="1200"/>
            </a:lvl1pPr>
          </a:lstStyle>
          <a:p>
            <a:pPr>
              <a:defRPr/>
            </a:pPr>
            <a:endParaRPr lang="en-US"/>
          </a:p>
        </p:txBody>
      </p:sp>
      <p:sp>
        <p:nvSpPr>
          <p:cNvPr id="9933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vl1pPr>
          </a:lstStyle>
          <a:p>
            <a:pPr>
              <a:defRPr/>
            </a:pPr>
            <a:fld id="{73CC470A-1673-4446-8D0C-046E5D8E67A9}" type="datetimeFigureOut">
              <a:rPr lang="en-US"/>
              <a:pPr>
                <a:defRPr/>
              </a:pPr>
              <a:t>1/7/2021</a:t>
            </a:fld>
            <a:endParaRPr lang="en-US"/>
          </a:p>
        </p:txBody>
      </p:sp>
      <p:sp>
        <p:nvSpPr>
          <p:cNvPr id="9933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0" hangingPunct="0">
              <a:defRPr sz="1200"/>
            </a:lvl1pPr>
          </a:lstStyle>
          <a:p>
            <a:pPr>
              <a:defRPr/>
            </a:pPr>
            <a:endParaRPr lang="en-US"/>
          </a:p>
        </p:txBody>
      </p:sp>
      <p:sp>
        <p:nvSpPr>
          <p:cNvPr id="9933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vl1pPr>
          </a:lstStyle>
          <a:p>
            <a:pPr>
              <a:defRPr/>
            </a:pPr>
            <a:fld id="{9C06544B-326F-4621-804F-5C47F3B58F95}" type="slidenum">
              <a:rPr lang="en-US"/>
              <a:pPr>
                <a:defRPr/>
              </a:pPr>
              <a:t>‹#›</a:t>
            </a:fld>
            <a:endParaRPr lang="en-US"/>
          </a:p>
        </p:txBody>
      </p:sp>
    </p:spTree>
    <p:extLst>
      <p:ext uri="{BB962C8B-B14F-4D97-AF65-F5344CB8AC3E}">
        <p14:creationId xmlns:p14="http://schemas.microsoft.com/office/powerpoint/2010/main" val="2474376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0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vl1pPr>
          </a:lstStyle>
          <a:p>
            <a:pPr>
              <a:defRPr/>
            </a:pPr>
            <a:endParaRPr lang="en-US"/>
          </a:p>
        </p:txBody>
      </p:sp>
      <p:sp>
        <p:nvSpPr>
          <p:cNvPr id="10240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3789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10240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0240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vl1pPr>
          </a:lstStyle>
          <a:p>
            <a:pPr>
              <a:defRPr/>
            </a:pPr>
            <a:endParaRPr lang="en-US"/>
          </a:p>
        </p:txBody>
      </p:sp>
      <p:sp>
        <p:nvSpPr>
          <p:cNvPr id="10240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9C6664FC-CCAC-4BB2-9CBB-A5E3A1AC3DBC}" type="slidenum">
              <a:rPr lang="en-US"/>
              <a:pPr>
                <a:defRPr/>
              </a:pPr>
              <a:t>‹#›</a:t>
            </a:fld>
            <a:endParaRPr lang="en-US"/>
          </a:p>
        </p:txBody>
      </p:sp>
    </p:spTree>
    <p:extLst>
      <p:ext uri="{BB962C8B-B14F-4D97-AF65-F5344CB8AC3E}">
        <p14:creationId xmlns:p14="http://schemas.microsoft.com/office/powerpoint/2010/main" val="78681165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3083" name="Rectangle 11"/>
          <p:cNvSpPr>
            <a:spLocks noGrp="1" noChangeArrowheads="1"/>
          </p:cNvSpPr>
          <p:nvPr>
            <p:ph type="ctrTitle" sz="quarter"/>
          </p:nvPr>
        </p:nvSpPr>
        <p:spPr>
          <a:xfrm>
            <a:off x="200533" y="2514600"/>
            <a:ext cx="9144000" cy="1470025"/>
          </a:xfrm>
          <a:prstGeom prst="rect">
            <a:avLst/>
          </a:prstGeom>
          <a:solidFill>
            <a:schemeClr val="bg1"/>
          </a:solidFill>
        </p:spPr>
        <p:txBody>
          <a:bodyPr/>
          <a:lstStyle>
            <a:lvl1pPr algn="l">
              <a:defRPr sz="3500">
                <a:solidFill>
                  <a:schemeClr val="tx1"/>
                </a:solidFill>
                <a:latin typeface="+mj-lt"/>
              </a:defRPr>
            </a:lvl1pPr>
          </a:lstStyle>
          <a:p>
            <a:r>
              <a:rPr lang="en-US"/>
              <a:t>Click to edit Master title style</a:t>
            </a:r>
          </a:p>
        </p:txBody>
      </p:sp>
      <p:sp>
        <p:nvSpPr>
          <p:cNvPr id="5" name="Rectangle 11"/>
          <p:cNvSpPr txBox="1">
            <a:spLocks noChangeArrowheads="1"/>
          </p:cNvSpPr>
          <p:nvPr userDrawn="1"/>
        </p:nvSpPr>
        <p:spPr bwMode="auto">
          <a:xfrm>
            <a:off x="0" y="4267201"/>
            <a:ext cx="9144000" cy="990600"/>
          </a:xfrm>
          <a:prstGeom prst="rect">
            <a:avLst/>
          </a:prstGeom>
          <a:noFill/>
          <a:ln w="9525" algn="ctr">
            <a:noFill/>
            <a:miter lim="800000"/>
            <a:headEnd/>
            <a:tailEnd/>
          </a:ln>
        </p:spPr>
        <p:txBody>
          <a:bodyPr vert="horz" wrap="square" lIns="99269" tIns="49635" rIns="99269" bIns="49635" numCol="1" anchor="ctr" anchorCtr="0" compatLnSpc="1">
            <a:prstTxWarp prst="textNoShape">
              <a:avLst/>
            </a:prstTxWarp>
          </a:bodyPr>
          <a:lstStyle>
            <a:lvl1pPr>
              <a:defRPr sz="3200"/>
            </a:lvl1p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400" b="1" i="0" u="none" strike="noStrike" kern="0" cap="none" spc="0" normalizeH="0" baseline="0" noProof="0" dirty="0">
              <a:ln>
                <a:noFill/>
              </a:ln>
              <a:solidFill>
                <a:schemeClr val="tx1"/>
              </a:solidFill>
              <a:effectLst/>
              <a:uLnTx/>
              <a:uFillTx/>
              <a:latin typeface="+mj-lt"/>
              <a:ea typeface="+mj-ea"/>
              <a:cs typeface="+mj-cs"/>
            </a:endParaRPr>
          </a:p>
        </p:txBody>
      </p:sp>
      <p:pic>
        <p:nvPicPr>
          <p:cNvPr id="9" name="Picture 3"/>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304801" y="152401"/>
            <a:ext cx="1981199" cy="6936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 name="Picture 9"/>
          <p:cNvPicPr>
            <a:picLocks noChangeAspect="1"/>
          </p:cNvPicPr>
          <p:nvPr userDrawn="1"/>
        </p:nvPicPr>
        <p:blipFill rotWithShape="1">
          <a:blip r:embed="rId3" cstate="print"/>
          <a:srcRect r="21050"/>
          <a:stretch/>
        </p:blipFill>
        <p:spPr>
          <a:xfrm>
            <a:off x="0" y="0"/>
            <a:ext cx="200533" cy="6858000"/>
          </a:xfrm>
          <a:prstGeom prst="rect">
            <a:avLst/>
          </a:prstGeom>
        </p:spPr>
      </p:pic>
    </p:spTree>
  </p:cSld>
  <p:clrMapOvr>
    <a:masterClrMapping/>
  </p:clrMapOvr>
  <p:transition>
    <p:wipe dir="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60960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0"/>
          <p:cNvSpPr>
            <a:spLocks noGrp="1" noChangeArrowheads="1"/>
          </p:cNvSpPr>
          <p:nvPr>
            <p:ph type="ftr" sz="quarter" idx="10"/>
          </p:nvPr>
        </p:nvSpPr>
        <p:spPr>
          <a:xfrm>
            <a:off x="3124200" y="6245225"/>
            <a:ext cx="2895600" cy="476250"/>
          </a:xfrm>
          <a:prstGeom prst="rect">
            <a:avLst/>
          </a:prstGeom>
          <a:ln/>
        </p:spPr>
        <p:txBody>
          <a:bodyPr/>
          <a:lstStyle>
            <a:lvl1pPr>
              <a:defRPr/>
            </a:lvl1pPr>
          </a:lstStyle>
          <a:p>
            <a:pPr>
              <a:defRPr/>
            </a:pPr>
            <a:endParaRPr lang="en-US"/>
          </a:p>
        </p:txBody>
      </p:sp>
      <p:sp>
        <p:nvSpPr>
          <p:cNvPr id="5" name="Rectangle 11"/>
          <p:cNvSpPr>
            <a:spLocks noGrp="1" noChangeArrowheads="1"/>
          </p:cNvSpPr>
          <p:nvPr>
            <p:ph type="sldNum" sz="quarter" idx="11"/>
          </p:nvPr>
        </p:nvSpPr>
        <p:spPr>
          <a:xfrm>
            <a:off x="6553200" y="6245225"/>
            <a:ext cx="2133600" cy="476250"/>
          </a:xfrm>
          <a:prstGeom prst="rect">
            <a:avLst/>
          </a:prstGeom>
          <a:ln/>
        </p:spPr>
        <p:txBody>
          <a:bodyPr/>
          <a:lstStyle>
            <a:lvl1pPr>
              <a:defRPr/>
            </a:lvl1pPr>
          </a:lstStyle>
          <a:p>
            <a:pPr>
              <a:defRPr/>
            </a:pPr>
            <a:fld id="{554960CA-863C-4F7C-8314-221AC01AC8CF}" type="slidenum">
              <a:rPr lang="en-US"/>
              <a:pPr>
                <a:defRPr/>
              </a:pPr>
              <a:t>‹#›</a:t>
            </a:fld>
            <a:endParaRPr lang="en-US"/>
          </a:p>
        </p:txBody>
      </p:sp>
    </p:spTree>
  </p:cSld>
  <p:clrMapOvr>
    <a:masterClrMapping/>
  </p:clrMapOvr>
  <p:transition>
    <p:wipe dir="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274638"/>
            <a:ext cx="21717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0" y="274638"/>
            <a:ext cx="63627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0"/>
          <p:cNvSpPr>
            <a:spLocks noGrp="1" noChangeArrowheads="1"/>
          </p:cNvSpPr>
          <p:nvPr>
            <p:ph type="ftr" sz="quarter" idx="10"/>
          </p:nvPr>
        </p:nvSpPr>
        <p:spPr>
          <a:xfrm>
            <a:off x="3124200" y="6245225"/>
            <a:ext cx="2895600" cy="476250"/>
          </a:xfrm>
          <a:prstGeom prst="rect">
            <a:avLst/>
          </a:prstGeom>
          <a:ln/>
        </p:spPr>
        <p:txBody>
          <a:bodyPr/>
          <a:lstStyle>
            <a:lvl1pPr>
              <a:defRPr/>
            </a:lvl1pPr>
          </a:lstStyle>
          <a:p>
            <a:pPr>
              <a:defRPr/>
            </a:pPr>
            <a:endParaRPr lang="en-US"/>
          </a:p>
        </p:txBody>
      </p:sp>
      <p:sp>
        <p:nvSpPr>
          <p:cNvPr id="5" name="Rectangle 11"/>
          <p:cNvSpPr>
            <a:spLocks noGrp="1" noChangeArrowheads="1"/>
          </p:cNvSpPr>
          <p:nvPr>
            <p:ph type="sldNum" sz="quarter" idx="11"/>
          </p:nvPr>
        </p:nvSpPr>
        <p:spPr>
          <a:xfrm>
            <a:off x="6553200" y="6245225"/>
            <a:ext cx="2133600" cy="476250"/>
          </a:xfrm>
          <a:prstGeom prst="rect">
            <a:avLst/>
          </a:prstGeom>
          <a:ln/>
        </p:spPr>
        <p:txBody>
          <a:bodyPr/>
          <a:lstStyle>
            <a:lvl1pPr>
              <a:defRPr/>
            </a:lvl1pPr>
          </a:lstStyle>
          <a:p>
            <a:pPr>
              <a:defRPr/>
            </a:pPr>
            <a:fld id="{34B79836-E84B-40A6-8056-5BDBABCDD4C0}" type="slidenum">
              <a:rPr lang="en-US"/>
              <a:pPr>
                <a:defRPr/>
              </a:pPr>
              <a:t>‹#›</a:t>
            </a:fld>
            <a:endParaRPr lang="en-US"/>
          </a:p>
        </p:txBody>
      </p:sp>
    </p:spTree>
  </p:cSld>
  <p:clrMapOvr>
    <a:masterClrMapping/>
  </p:clrMapOvr>
  <p:transition>
    <p:wipe dir="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6096000" cy="1143000"/>
          </a:xfrm>
          <a:prstGeom prst="rect">
            <a:avLst/>
          </a:prstGeo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25963"/>
          </a:xfrm>
        </p:spPr>
        <p:txBody>
          <a:bodyPr/>
          <a:lstStyle/>
          <a:p>
            <a:pPr lvl="0"/>
            <a:endParaRPr lang="en-US" noProof="0" smtClean="0"/>
          </a:p>
        </p:txBody>
      </p:sp>
      <p:sp>
        <p:nvSpPr>
          <p:cNvPr id="4" name="Rectangle 10"/>
          <p:cNvSpPr>
            <a:spLocks noGrp="1" noChangeArrowheads="1"/>
          </p:cNvSpPr>
          <p:nvPr>
            <p:ph type="ftr" sz="quarter" idx="10"/>
          </p:nvPr>
        </p:nvSpPr>
        <p:spPr>
          <a:xfrm>
            <a:off x="3124200" y="6245225"/>
            <a:ext cx="2895600" cy="476250"/>
          </a:xfrm>
          <a:prstGeom prst="rect">
            <a:avLst/>
          </a:prstGeom>
          <a:ln/>
        </p:spPr>
        <p:txBody>
          <a:bodyPr/>
          <a:lstStyle>
            <a:lvl1pPr>
              <a:defRPr/>
            </a:lvl1pPr>
          </a:lstStyle>
          <a:p>
            <a:pPr>
              <a:defRPr/>
            </a:pPr>
            <a:endParaRPr lang="en-US"/>
          </a:p>
        </p:txBody>
      </p:sp>
      <p:sp>
        <p:nvSpPr>
          <p:cNvPr id="5" name="Rectangle 11"/>
          <p:cNvSpPr>
            <a:spLocks noGrp="1" noChangeArrowheads="1"/>
          </p:cNvSpPr>
          <p:nvPr>
            <p:ph type="sldNum" sz="quarter" idx="11"/>
          </p:nvPr>
        </p:nvSpPr>
        <p:spPr>
          <a:xfrm>
            <a:off x="6553200" y="6245225"/>
            <a:ext cx="2133600" cy="476250"/>
          </a:xfrm>
          <a:prstGeom prst="rect">
            <a:avLst/>
          </a:prstGeom>
          <a:ln/>
        </p:spPr>
        <p:txBody>
          <a:bodyPr/>
          <a:lstStyle>
            <a:lvl1pPr>
              <a:defRPr/>
            </a:lvl1pPr>
          </a:lstStyle>
          <a:p>
            <a:pPr>
              <a:defRPr/>
            </a:pPr>
            <a:fld id="{8AB499C8-C9BD-4FD7-99CA-B5652F97ECB3}" type="slidenum">
              <a:rPr lang="en-US"/>
              <a:pPr>
                <a:defRPr/>
              </a:pPr>
              <a:t>‹#›</a:t>
            </a:fld>
            <a:endParaRPr lang="en-US"/>
          </a:p>
        </p:txBody>
      </p:sp>
    </p:spTree>
  </p:cSld>
  <p:clrMapOvr>
    <a:masterClrMapping/>
  </p:clrMapOvr>
  <p:transition>
    <p:wipe dir="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6096000" cy="1143000"/>
          </a:xfrm>
          <a:prstGeom prst="rect">
            <a:avLst/>
          </a:prstGeo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0"/>
          <p:cNvSpPr>
            <a:spLocks noGrp="1" noChangeArrowheads="1"/>
          </p:cNvSpPr>
          <p:nvPr>
            <p:ph type="ftr" sz="quarter" idx="10"/>
          </p:nvPr>
        </p:nvSpPr>
        <p:spPr>
          <a:xfrm>
            <a:off x="3124200" y="6245225"/>
            <a:ext cx="2895600" cy="476250"/>
          </a:xfrm>
          <a:prstGeom prst="rect">
            <a:avLst/>
          </a:prstGeom>
          <a:ln/>
        </p:spPr>
        <p:txBody>
          <a:bodyPr/>
          <a:lstStyle>
            <a:lvl1pPr>
              <a:defRPr/>
            </a:lvl1pPr>
          </a:lstStyle>
          <a:p>
            <a:pPr>
              <a:defRPr/>
            </a:pPr>
            <a:endParaRPr lang="en-US"/>
          </a:p>
        </p:txBody>
      </p:sp>
      <p:sp>
        <p:nvSpPr>
          <p:cNvPr id="6" name="Rectangle 11"/>
          <p:cNvSpPr>
            <a:spLocks noGrp="1" noChangeArrowheads="1"/>
          </p:cNvSpPr>
          <p:nvPr>
            <p:ph type="sldNum" sz="quarter" idx="11"/>
          </p:nvPr>
        </p:nvSpPr>
        <p:spPr>
          <a:xfrm>
            <a:off x="6553200" y="6245225"/>
            <a:ext cx="2133600" cy="476250"/>
          </a:xfrm>
          <a:prstGeom prst="rect">
            <a:avLst/>
          </a:prstGeom>
          <a:ln/>
        </p:spPr>
        <p:txBody>
          <a:bodyPr/>
          <a:lstStyle>
            <a:lvl1pPr>
              <a:defRPr/>
            </a:lvl1pPr>
          </a:lstStyle>
          <a:p>
            <a:pPr>
              <a:defRPr/>
            </a:pPr>
            <a:fld id="{A3825DD3-7263-4449-BE7D-BB339A147149}" type="slidenum">
              <a:rPr lang="en-US"/>
              <a:pPr>
                <a:defRPr/>
              </a:pPr>
              <a:t>‹#›</a:t>
            </a:fld>
            <a:endParaRPr lang="en-US"/>
          </a:p>
        </p:txBody>
      </p:sp>
    </p:spTree>
  </p:cSld>
  <p:clrMapOvr>
    <a:masterClrMapping/>
  </p:clrMapOvr>
  <p:transition>
    <p:wipe dir="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6096000" cy="1143000"/>
          </a:xfrm>
          <a:prstGeom prst="rect">
            <a:avLst/>
          </a:prstGeo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10"/>
          <p:cNvSpPr>
            <a:spLocks noGrp="1" noChangeArrowheads="1"/>
          </p:cNvSpPr>
          <p:nvPr>
            <p:ph type="ftr" sz="quarter" idx="10"/>
          </p:nvPr>
        </p:nvSpPr>
        <p:spPr>
          <a:xfrm>
            <a:off x="3124200" y="6245225"/>
            <a:ext cx="2895600" cy="476250"/>
          </a:xfrm>
          <a:prstGeom prst="rect">
            <a:avLst/>
          </a:prstGeom>
          <a:ln/>
        </p:spPr>
        <p:txBody>
          <a:bodyPr/>
          <a:lstStyle>
            <a:lvl1pPr>
              <a:defRPr/>
            </a:lvl1pPr>
          </a:lstStyle>
          <a:p>
            <a:pPr>
              <a:defRPr/>
            </a:pPr>
            <a:endParaRPr lang="en-US"/>
          </a:p>
        </p:txBody>
      </p:sp>
      <p:sp>
        <p:nvSpPr>
          <p:cNvPr id="7" name="Rectangle 11"/>
          <p:cNvSpPr>
            <a:spLocks noGrp="1" noChangeArrowheads="1"/>
          </p:cNvSpPr>
          <p:nvPr>
            <p:ph type="sldNum" sz="quarter" idx="11"/>
          </p:nvPr>
        </p:nvSpPr>
        <p:spPr>
          <a:xfrm>
            <a:off x="6553200" y="6245225"/>
            <a:ext cx="2133600" cy="476250"/>
          </a:xfrm>
          <a:prstGeom prst="rect">
            <a:avLst/>
          </a:prstGeom>
          <a:ln/>
        </p:spPr>
        <p:txBody>
          <a:bodyPr/>
          <a:lstStyle>
            <a:lvl1pPr>
              <a:defRPr/>
            </a:lvl1pPr>
          </a:lstStyle>
          <a:p>
            <a:pPr>
              <a:defRPr/>
            </a:pPr>
            <a:fld id="{86A062E1-956F-491F-B32A-53D30252454B}" type="slidenum">
              <a:rPr lang="en-US"/>
              <a:pPr>
                <a:defRPr/>
              </a:pPr>
              <a:t>‹#›</a:t>
            </a:fld>
            <a:endParaRPr lang="en-US"/>
          </a:p>
        </p:txBody>
      </p:sp>
    </p:spTree>
  </p:cSld>
  <p:clrMapOvr>
    <a:masterClrMapping/>
  </p:clrMapOvr>
  <p:transition>
    <p:wipe dir="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3_Custom Layout">
    <p:bg>
      <p:bgPr>
        <a:solidFill>
          <a:srgbClr val="C21C1D"/>
        </a:solidFill>
        <a:effectLst/>
      </p:bgPr>
    </p:bg>
    <p:spTree>
      <p:nvGrpSpPr>
        <p:cNvPr id="1" name=""/>
        <p:cNvGrpSpPr/>
        <p:nvPr/>
      </p:nvGrpSpPr>
      <p:grpSpPr>
        <a:xfrm>
          <a:off x="0" y="0"/>
          <a:ext cx="0" cy="0"/>
          <a:chOff x="0" y="0"/>
          <a:chExt cx="0" cy="0"/>
        </a:xfrm>
      </p:grpSpPr>
      <p:pic>
        <p:nvPicPr>
          <p:cNvPr id="137218"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38125" y="216246"/>
            <a:ext cx="1777653" cy="698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08095773"/>
      </p:ext>
    </p:extLst>
  </p:cSld>
  <p:clrMapOvr>
    <a:masterClrMapping/>
  </p:clrMapOvr>
  <p:transition>
    <p:wipe dir="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wipe dir="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wipe dir="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wipe dir="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wipe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8229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0"/>
          <p:cNvSpPr>
            <a:spLocks noGrp="1" noChangeArrowheads="1"/>
          </p:cNvSpPr>
          <p:nvPr>
            <p:ph type="ftr" sz="quarter" idx="10"/>
          </p:nvPr>
        </p:nvSpPr>
        <p:spPr>
          <a:xfrm>
            <a:off x="3124200" y="6245225"/>
            <a:ext cx="2895600" cy="476250"/>
          </a:xfrm>
          <a:prstGeom prst="rect">
            <a:avLst/>
          </a:prstGeom>
          <a:ln/>
        </p:spPr>
        <p:txBody>
          <a:bodyPr/>
          <a:lstStyle>
            <a:lvl1pPr>
              <a:defRPr/>
            </a:lvl1pPr>
          </a:lstStyle>
          <a:p>
            <a:pPr>
              <a:defRPr/>
            </a:pPr>
            <a:endParaRPr lang="en-US"/>
          </a:p>
        </p:txBody>
      </p:sp>
      <p:sp>
        <p:nvSpPr>
          <p:cNvPr id="6" name="Rectangle 2"/>
          <p:cNvSpPr>
            <a:spLocks noGrp="1" noChangeArrowheads="1"/>
          </p:cNvSpPr>
          <p:nvPr>
            <p:ph type="title"/>
          </p:nvPr>
        </p:nvSpPr>
        <p:spPr bwMode="auto">
          <a:xfrm>
            <a:off x="0" y="152400"/>
            <a:ext cx="9144000" cy="733425"/>
          </a:xfrm>
          <a:prstGeom prst="rect">
            <a:avLst/>
          </a:prstGeom>
          <a:noFill/>
          <a:ln w="9525" algn="ctr">
            <a:noFill/>
            <a:miter lim="800000"/>
            <a:headEnd/>
            <a:tailEnd/>
          </a:ln>
        </p:spPr>
        <p:txBody>
          <a:bodyPr vert="horz" wrap="square" lIns="99269" tIns="49635" rIns="99269" bIns="49635" numCol="1" anchor="ctr" anchorCtr="0" compatLnSpc="1">
            <a:prstTxWarp prst="textNoShape">
              <a:avLst/>
            </a:prstTxWarp>
          </a:bodyPr>
          <a:lstStyle>
            <a:lvl1pPr>
              <a:defRPr>
                <a:latin typeface="+mj-lt"/>
              </a:defRPr>
            </a:lvl1pPr>
          </a:lstStyle>
          <a:p>
            <a:pPr lvl="0"/>
            <a:r>
              <a:rPr lang="en-US" smtClean="0"/>
              <a:t>Click to edit Master title style</a:t>
            </a:r>
          </a:p>
        </p:txBody>
      </p:sp>
      <p:pic>
        <p:nvPicPr>
          <p:cNvPr id="5"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086600" y="6221413"/>
            <a:ext cx="1724025" cy="333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p:wipe dir="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wipe dir="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Tree>
  </p:cSld>
  <p:clrMapOvr>
    <a:masterClrMapping/>
  </p:clrMapOvr>
  <p:transition>
    <p:wipe dir="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wipe dir="r"/>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wipe dir="r"/>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wipe dir="r"/>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wipe dir="r"/>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wipe dir="r"/>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wipe dir="r"/>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wipe dir="r"/>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32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0"/>
          <p:cNvSpPr>
            <a:spLocks noGrp="1" noChangeArrowheads="1"/>
          </p:cNvSpPr>
          <p:nvPr>
            <p:ph type="ftr" sz="quarter" idx="10"/>
          </p:nvPr>
        </p:nvSpPr>
        <p:spPr>
          <a:xfrm>
            <a:off x="3124200" y="6245225"/>
            <a:ext cx="2895600" cy="476250"/>
          </a:xfrm>
          <a:prstGeom prst="rect">
            <a:avLst/>
          </a:prstGeom>
          <a:ln/>
        </p:spPr>
        <p:txBody>
          <a:bodyPr/>
          <a:lstStyle>
            <a:lvl1pPr>
              <a:defRPr/>
            </a:lvl1pPr>
          </a:lstStyle>
          <a:p>
            <a:pPr>
              <a:defRPr/>
            </a:pPr>
            <a:endParaRPr lang="en-US"/>
          </a:p>
        </p:txBody>
      </p:sp>
      <p:sp>
        <p:nvSpPr>
          <p:cNvPr id="5" name="Rectangle 11"/>
          <p:cNvSpPr>
            <a:spLocks noGrp="1" noChangeArrowheads="1"/>
          </p:cNvSpPr>
          <p:nvPr>
            <p:ph type="sldNum" sz="quarter" idx="11"/>
          </p:nvPr>
        </p:nvSpPr>
        <p:spPr>
          <a:xfrm>
            <a:off x="6553200" y="6245225"/>
            <a:ext cx="2133600" cy="476250"/>
          </a:xfrm>
          <a:prstGeom prst="rect">
            <a:avLst/>
          </a:prstGeom>
          <a:ln/>
        </p:spPr>
        <p:txBody>
          <a:bodyPr/>
          <a:lstStyle>
            <a:lvl1pPr>
              <a:defRPr/>
            </a:lvl1pPr>
          </a:lstStyle>
          <a:p>
            <a:pPr>
              <a:defRPr/>
            </a:pPr>
            <a:fld id="{58244008-33C4-4F50-90D3-4D4C0012989F}" type="slidenum">
              <a:rPr lang="en-US"/>
              <a:pPr>
                <a:defRPr/>
              </a:pPr>
              <a:t>‹#›</a:t>
            </a:fld>
            <a:endParaRPr lang="en-US"/>
          </a:p>
        </p:txBody>
      </p:sp>
    </p:spTree>
  </p:cSld>
  <p:clrMapOvr>
    <a:masterClrMapping/>
  </p:clrMapOvr>
  <p:transition>
    <p:wipe dir="r"/>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wipe dir="r"/>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wipe dir="r"/>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Tree>
  </p:cSld>
  <p:clrMapOvr>
    <a:masterClrMapping/>
  </p:clrMapOvr>
  <p:transition>
    <p:wipe dir="r"/>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wipe dir="r"/>
  </p:transition>
</p:sldLayout>
</file>

<file path=ppt/slideLayouts/slideLayout3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wipe dir="r"/>
  </p:transition>
</p:sldLayout>
</file>

<file path=ppt/slideLayouts/slideLayout3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wipe dir="r"/>
  </p:transition>
</p:sldLayout>
</file>

<file path=ppt/slideLayouts/slideLayout3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wipe dir="r"/>
  </p:transition>
</p:sldLayout>
</file>

<file path=ppt/slideLayouts/slideLayout3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wipe dir="r"/>
  </p:transition>
</p:sldLayout>
</file>

<file path=ppt/slideLayouts/slideLayout3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wipe dir="r"/>
  </p:transition>
</p:sldLayout>
</file>

<file path=ppt/slideLayouts/slideLayout3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wipe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0"/>
          <p:cNvSpPr>
            <a:spLocks noGrp="1" noChangeArrowheads="1"/>
          </p:cNvSpPr>
          <p:nvPr>
            <p:ph type="ftr" sz="quarter" idx="10"/>
          </p:nvPr>
        </p:nvSpPr>
        <p:spPr>
          <a:xfrm>
            <a:off x="3124200" y="6245225"/>
            <a:ext cx="2895600" cy="476250"/>
          </a:xfrm>
          <a:prstGeom prst="rect">
            <a:avLst/>
          </a:prstGeom>
          <a:ln/>
        </p:spPr>
        <p:txBody>
          <a:bodyPr/>
          <a:lstStyle>
            <a:lvl1pPr>
              <a:defRPr/>
            </a:lvl1pPr>
          </a:lstStyle>
          <a:p>
            <a:pPr>
              <a:defRPr/>
            </a:pPr>
            <a:endParaRPr lang="en-US"/>
          </a:p>
        </p:txBody>
      </p:sp>
      <p:sp>
        <p:nvSpPr>
          <p:cNvPr id="6" name="Rectangle 11"/>
          <p:cNvSpPr>
            <a:spLocks noGrp="1" noChangeArrowheads="1"/>
          </p:cNvSpPr>
          <p:nvPr>
            <p:ph type="sldNum" sz="quarter" idx="11"/>
          </p:nvPr>
        </p:nvSpPr>
        <p:spPr>
          <a:xfrm>
            <a:off x="6553200" y="6245225"/>
            <a:ext cx="2133600" cy="476250"/>
          </a:xfrm>
          <a:prstGeom prst="rect">
            <a:avLst/>
          </a:prstGeom>
          <a:ln/>
        </p:spPr>
        <p:txBody>
          <a:bodyPr/>
          <a:lstStyle>
            <a:lvl1pPr>
              <a:defRPr/>
            </a:lvl1pPr>
          </a:lstStyle>
          <a:p>
            <a:pPr>
              <a:defRPr/>
            </a:pPr>
            <a:fld id="{1E944AF0-CB52-4D00-86B3-82BFA8EEA10B}" type="slidenum">
              <a:rPr lang="en-US"/>
              <a:pPr>
                <a:defRPr/>
              </a:pPr>
              <a:t>‹#›</a:t>
            </a:fld>
            <a:endParaRPr lang="en-US"/>
          </a:p>
        </p:txBody>
      </p:sp>
      <p:sp>
        <p:nvSpPr>
          <p:cNvPr id="7" name="Rectangle 2"/>
          <p:cNvSpPr>
            <a:spLocks noGrp="1" noChangeArrowheads="1"/>
          </p:cNvSpPr>
          <p:nvPr>
            <p:ph type="title"/>
          </p:nvPr>
        </p:nvSpPr>
        <p:spPr bwMode="auto">
          <a:xfrm>
            <a:off x="0" y="152400"/>
            <a:ext cx="9144000" cy="733425"/>
          </a:xfrm>
          <a:prstGeom prst="rect">
            <a:avLst/>
          </a:prstGeom>
          <a:solidFill>
            <a:srgbClr val="990000"/>
          </a:solidFill>
          <a:ln w="9525" algn="ctr">
            <a:noFill/>
            <a:miter lim="800000"/>
            <a:headEnd/>
            <a:tailEnd/>
          </a:ln>
        </p:spPr>
        <p:txBody>
          <a:bodyPr vert="horz" wrap="square" lIns="99269" tIns="49635" rIns="99269" bIns="49635" numCol="1" anchor="ctr" anchorCtr="0" compatLnSpc="1">
            <a:prstTxWarp prst="textNoShape">
              <a:avLst/>
            </a:prstTxWarp>
          </a:bodyPr>
          <a:lstStyle/>
          <a:p>
            <a:pPr lvl="0"/>
            <a:r>
              <a:rPr lang="en-US" smtClean="0"/>
              <a:t>Click to edit Master title style</a:t>
            </a:r>
          </a:p>
        </p:txBody>
      </p:sp>
    </p:spTree>
  </p:cSld>
  <p:clrMapOvr>
    <a:masterClrMapping/>
  </p:clrMapOvr>
  <p:transition>
    <p:wipe dir="r"/>
  </p:transition>
</p:sldLayout>
</file>

<file path=ppt/slideLayouts/slideLayout4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wipe dir="r"/>
  </p:transition>
</p:sldLayout>
</file>

<file path=ppt/slideLayouts/slideLayout4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wipe dir="r"/>
  </p:transition>
</p:sldLayout>
</file>

<file path=ppt/slideLayouts/slideLayout4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wipe dir="r"/>
  </p:transition>
</p:sldLayout>
</file>

<file path=ppt/slideLayouts/slideLayout4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wipe dir="r"/>
  </p:transition>
</p:sldLayout>
</file>

<file path=ppt/slideLayouts/slideLayout4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wipe dir="r"/>
  </p:transition>
</p:sldLayout>
</file>

<file path=ppt/slideLayouts/slideLayout4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wipe dir="r"/>
  </p:transition>
</p:sldLayout>
</file>

<file path=ppt/slideLayouts/slideLayout4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wipe dir="r"/>
  </p:transition>
</p:sldLayout>
</file>

<file path=ppt/slideLayouts/slideLayout4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wipe dir="r"/>
  </p:transition>
</p:sldLayout>
</file>

<file path=ppt/slideLayouts/slideLayout4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1600200"/>
            <a:ext cx="2286000" cy="45259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0" y="1600200"/>
            <a:ext cx="6705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wipe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0"/>
          <p:cNvSpPr>
            <a:spLocks noGrp="1" noChangeArrowheads="1"/>
          </p:cNvSpPr>
          <p:nvPr>
            <p:ph type="ftr" sz="quarter" idx="10"/>
          </p:nvPr>
        </p:nvSpPr>
        <p:spPr>
          <a:xfrm>
            <a:off x="3124200" y="6245225"/>
            <a:ext cx="2895600" cy="476250"/>
          </a:xfrm>
          <a:prstGeom prst="rect">
            <a:avLst/>
          </a:prstGeom>
          <a:ln/>
        </p:spPr>
        <p:txBody>
          <a:bodyPr/>
          <a:lstStyle>
            <a:lvl1pPr>
              <a:defRPr/>
            </a:lvl1pPr>
          </a:lstStyle>
          <a:p>
            <a:pPr>
              <a:defRPr/>
            </a:pPr>
            <a:endParaRPr lang="en-US"/>
          </a:p>
        </p:txBody>
      </p:sp>
      <p:sp>
        <p:nvSpPr>
          <p:cNvPr id="8" name="Rectangle 11"/>
          <p:cNvSpPr>
            <a:spLocks noGrp="1" noChangeArrowheads="1"/>
          </p:cNvSpPr>
          <p:nvPr>
            <p:ph type="sldNum" sz="quarter" idx="11"/>
          </p:nvPr>
        </p:nvSpPr>
        <p:spPr>
          <a:xfrm>
            <a:off x="6553200" y="6245225"/>
            <a:ext cx="2133600" cy="476250"/>
          </a:xfrm>
          <a:prstGeom prst="rect">
            <a:avLst/>
          </a:prstGeom>
          <a:ln/>
        </p:spPr>
        <p:txBody>
          <a:bodyPr/>
          <a:lstStyle>
            <a:lvl1pPr>
              <a:defRPr/>
            </a:lvl1pPr>
          </a:lstStyle>
          <a:p>
            <a:pPr>
              <a:defRPr/>
            </a:pPr>
            <a:fld id="{D5FD0321-47AE-4488-91F5-5C19C4809BBE}" type="slidenum">
              <a:rPr lang="en-US"/>
              <a:pPr>
                <a:defRPr/>
              </a:pPr>
              <a:t>‹#›</a:t>
            </a:fld>
            <a:endParaRPr lang="en-US"/>
          </a:p>
        </p:txBody>
      </p:sp>
      <p:sp>
        <p:nvSpPr>
          <p:cNvPr id="9" name="Rectangle 2"/>
          <p:cNvSpPr>
            <a:spLocks noGrp="1" noChangeArrowheads="1"/>
          </p:cNvSpPr>
          <p:nvPr>
            <p:ph type="title"/>
          </p:nvPr>
        </p:nvSpPr>
        <p:spPr bwMode="auto">
          <a:xfrm>
            <a:off x="0" y="152400"/>
            <a:ext cx="9144000" cy="733425"/>
          </a:xfrm>
          <a:prstGeom prst="rect">
            <a:avLst/>
          </a:prstGeom>
          <a:solidFill>
            <a:srgbClr val="990000"/>
          </a:solidFill>
          <a:ln w="9525" algn="ctr">
            <a:noFill/>
            <a:miter lim="800000"/>
            <a:headEnd/>
            <a:tailEnd/>
          </a:ln>
        </p:spPr>
        <p:txBody>
          <a:bodyPr vert="horz" wrap="square" lIns="99269" tIns="49635" rIns="99269" bIns="49635" numCol="1" anchor="ctr" anchorCtr="0" compatLnSpc="1">
            <a:prstTxWarp prst="textNoShape">
              <a:avLst/>
            </a:prstTxWarp>
          </a:bodyPr>
          <a:lstStyle/>
          <a:p>
            <a:pPr lvl="0"/>
            <a:r>
              <a:rPr lang="en-US" smtClean="0"/>
              <a:t>Click to edit Master title style</a:t>
            </a:r>
          </a:p>
        </p:txBody>
      </p:sp>
    </p:spTree>
  </p:cSld>
  <p:clrMapOvr>
    <a:masterClrMapping/>
  </p:clrMapOvr>
  <p:transition>
    <p:wipe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Rectangle 10"/>
          <p:cNvSpPr>
            <a:spLocks noGrp="1" noChangeArrowheads="1"/>
          </p:cNvSpPr>
          <p:nvPr>
            <p:ph type="ftr" sz="quarter" idx="10"/>
          </p:nvPr>
        </p:nvSpPr>
        <p:spPr>
          <a:xfrm>
            <a:off x="3124200" y="6245225"/>
            <a:ext cx="2895600" cy="476250"/>
          </a:xfrm>
          <a:prstGeom prst="rect">
            <a:avLst/>
          </a:prstGeom>
          <a:ln/>
        </p:spPr>
        <p:txBody>
          <a:bodyPr/>
          <a:lstStyle>
            <a:lvl1pPr>
              <a:defRPr/>
            </a:lvl1pPr>
          </a:lstStyle>
          <a:p>
            <a:pPr>
              <a:defRPr/>
            </a:pPr>
            <a:endParaRPr lang="en-US"/>
          </a:p>
        </p:txBody>
      </p:sp>
      <p:sp>
        <p:nvSpPr>
          <p:cNvPr id="4" name="Rectangle 11"/>
          <p:cNvSpPr>
            <a:spLocks noGrp="1" noChangeArrowheads="1"/>
          </p:cNvSpPr>
          <p:nvPr>
            <p:ph type="sldNum" sz="quarter" idx="11"/>
          </p:nvPr>
        </p:nvSpPr>
        <p:spPr>
          <a:xfrm>
            <a:off x="6553200" y="6245225"/>
            <a:ext cx="2133600" cy="476250"/>
          </a:xfrm>
          <a:prstGeom prst="rect">
            <a:avLst/>
          </a:prstGeom>
          <a:ln/>
        </p:spPr>
        <p:txBody>
          <a:bodyPr/>
          <a:lstStyle>
            <a:lvl1pPr>
              <a:defRPr/>
            </a:lvl1pPr>
          </a:lstStyle>
          <a:p>
            <a:pPr>
              <a:defRPr/>
            </a:pPr>
            <a:fld id="{747606BA-75B9-4897-81A9-58ED38782E8F}" type="slidenum">
              <a:rPr lang="en-US"/>
              <a:pPr>
                <a:defRPr/>
              </a:pPr>
              <a:t>‹#›</a:t>
            </a:fld>
            <a:endParaRPr lang="en-US"/>
          </a:p>
        </p:txBody>
      </p:sp>
      <p:sp>
        <p:nvSpPr>
          <p:cNvPr id="5" name="Rectangle 2"/>
          <p:cNvSpPr>
            <a:spLocks noGrp="1" noChangeArrowheads="1"/>
          </p:cNvSpPr>
          <p:nvPr>
            <p:ph type="title"/>
          </p:nvPr>
        </p:nvSpPr>
        <p:spPr bwMode="auto">
          <a:xfrm>
            <a:off x="0" y="152400"/>
            <a:ext cx="9144000" cy="733425"/>
          </a:xfrm>
          <a:prstGeom prst="rect">
            <a:avLst/>
          </a:prstGeom>
          <a:solidFill>
            <a:srgbClr val="990000"/>
          </a:solidFill>
          <a:ln w="9525" algn="ctr">
            <a:noFill/>
            <a:miter lim="800000"/>
            <a:headEnd/>
            <a:tailEnd/>
          </a:ln>
        </p:spPr>
        <p:txBody>
          <a:bodyPr vert="horz" wrap="square" lIns="99269" tIns="49635" rIns="99269" bIns="49635" numCol="1" anchor="ctr" anchorCtr="0" compatLnSpc="1">
            <a:prstTxWarp prst="textNoShape">
              <a:avLst/>
            </a:prstTxWarp>
          </a:bodyPr>
          <a:lstStyle/>
          <a:p>
            <a:pPr lvl="0"/>
            <a:r>
              <a:rPr lang="en-US" smtClean="0"/>
              <a:t>Click to edit Master title style</a:t>
            </a:r>
          </a:p>
        </p:txBody>
      </p:sp>
    </p:spTree>
  </p:cSld>
  <p:clrMapOvr>
    <a:masterClrMapping/>
  </p:clrMapOvr>
  <p:transition>
    <p:wipe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0"/>
          <p:cNvSpPr>
            <a:spLocks noGrp="1" noChangeArrowheads="1"/>
          </p:cNvSpPr>
          <p:nvPr>
            <p:ph type="ftr" sz="quarter" idx="10"/>
          </p:nvPr>
        </p:nvSpPr>
        <p:spPr>
          <a:xfrm>
            <a:off x="3124200" y="6245225"/>
            <a:ext cx="2895600" cy="476250"/>
          </a:xfrm>
          <a:prstGeom prst="rect">
            <a:avLst/>
          </a:prstGeom>
          <a:ln/>
        </p:spPr>
        <p:txBody>
          <a:bodyPr/>
          <a:lstStyle>
            <a:lvl1pPr>
              <a:defRPr/>
            </a:lvl1pPr>
          </a:lstStyle>
          <a:p>
            <a:pPr>
              <a:defRPr/>
            </a:pPr>
            <a:endParaRPr lang="en-US"/>
          </a:p>
        </p:txBody>
      </p:sp>
      <p:sp>
        <p:nvSpPr>
          <p:cNvPr id="3" name="Rectangle 11"/>
          <p:cNvSpPr>
            <a:spLocks noGrp="1" noChangeArrowheads="1"/>
          </p:cNvSpPr>
          <p:nvPr>
            <p:ph type="sldNum" sz="quarter" idx="11"/>
          </p:nvPr>
        </p:nvSpPr>
        <p:spPr>
          <a:xfrm>
            <a:off x="6553200" y="6245225"/>
            <a:ext cx="2133600" cy="476250"/>
          </a:xfrm>
          <a:prstGeom prst="rect">
            <a:avLst/>
          </a:prstGeom>
          <a:ln/>
        </p:spPr>
        <p:txBody>
          <a:bodyPr/>
          <a:lstStyle>
            <a:lvl1pPr>
              <a:defRPr/>
            </a:lvl1pPr>
          </a:lstStyle>
          <a:p>
            <a:pPr>
              <a:defRPr/>
            </a:pPr>
            <a:fld id="{F3BB8538-BB42-4CB0-87DD-434847E10409}" type="slidenum">
              <a:rPr lang="en-US"/>
              <a:pPr>
                <a:defRPr/>
              </a:pPr>
              <a:t>‹#›</a:t>
            </a:fld>
            <a:endParaRPr lang="en-US"/>
          </a:p>
        </p:txBody>
      </p:sp>
    </p:spTree>
  </p:cSld>
  <p:clrMapOvr>
    <a:masterClrMapping/>
  </p:clrMapOvr>
  <p:transition>
    <p:wipe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0"/>
          <p:cNvSpPr>
            <a:spLocks noGrp="1" noChangeArrowheads="1"/>
          </p:cNvSpPr>
          <p:nvPr>
            <p:ph type="ftr" sz="quarter" idx="10"/>
          </p:nvPr>
        </p:nvSpPr>
        <p:spPr>
          <a:xfrm>
            <a:off x="3124200" y="6245225"/>
            <a:ext cx="2895600" cy="476250"/>
          </a:xfrm>
          <a:prstGeom prst="rect">
            <a:avLst/>
          </a:prstGeom>
          <a:ln/>
        </p:spPr>
        <p:txBody>
          <a:bodyPr/>
          <a:lstStyle>
            <a:lvl1pPr>
              <a:defRPr/>
            </a:lvl1pPr>
          </a:lstStyle>
          <a:p>
            <a:pPr>
              <a:defRPr/>
            </a:pPr>
            <a:endParaRPr lang="en-US"/>
          </a:p>
        </p:txBody>
      </p:sp>
      <p:sp>
        <p:nvSpPr>
          <p:cNvPr id="6" name="Rectangle 11"/>
          <p:cNvSpPr>
            <a:spLocks noGrp="1" noChangeArrowheads="1"/>
          </p:cNvSpPr>
          <p:nvPr>
            <p:ph type="sldNum" sz="quarter" idx="11"/>
          </p:nvPr>
        </p:nvSpPr>
        <p:spPr>
          <a:xfrm>
            <a:off x="6553200" y="6245225"/>
            <a:ext cx="2133600" cy="476250"/>
          </a:xfrm>
          <a:prstGeom prst="rect">
            <a:avLst/>
          </a:prstGeom>
          <a:ln/>
        </p:spPr>
        <p:txBody>
          <a:bodyPr/>
          <a:lstStyle>
            <a:lvl1pPr>
              <a:defRPr/>
            </a:lvl1pPr>
          </a:lstStyle>
          <a:p>
            <a:pPr>
              <a:defRPr/>
            </a:pPr>
            <a:fld id="{A24D56C6-E13D-4C13-A0DD-E057D900F800}" type="slidenum">
              <a:rPr lang="en-US"/>
              <a:pPr>
                <a:defRPr/>
              </a:pPr>
              <a:t>‹#›</a:t>
            </a:fld>
            <a:endParaRPr lang="en-US"/>
          </a:p>
        </p:txBody>
      </p:sp>
    </p:spTree>
  </p:cSld>
  <p:clrMapOvr>
    <a:masterClrMapping/>
  </p:clrMapOvr>
  <p:transition>
    <p:wipe dir="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0"/>
          <p:cNvSpPr>
            <a:spLocks noGrp="1" noChangeArrowheads="1"/>
          </p:cNvSpPr>
          <p:nvPr>
            <p:ph type="ftr" sz="quarter" idx="10"/>
          </p:nvPr>
        </p:nvSpPr>
        <p:spPr>
          <a:xfrm>
            <a:off x="3124200" y="6245225"/>
            <a:ext cx="2895600" cy="476250"/>
          </a:xfrm>
          <a:prstGeom prst="rect">
            <a:avLst/>
          </a:prstGeom>
          <a:ln/>
        </p:spPr>
        <p:txBody>
          <a:bodyPr/>
          <a:lstStyle>
            <a:lvl1pPr>
              <a:defRPr/>
            </a:lvl1pPr>
          </a:lstStyle>
          <a:p>
            <a:pPr>
              <a:defRPr/>
            </a:pPr>
            <a:endParaRPr lang="en-US"/>
          </a:p>
        </p:txBody>
      </p:sp>
      <p:sp>
        <p:nvSpPr>
          <p:cNvPr id="6" name="Rectangle 11"/>
          <p:cNvSpPr>
            <a:spLocks noGrp="1" noChangeArrowheads="1"/>
          </p:cNvSpPr>
          <p:nvPr>
            <p:ph type="sldNum" sz="quarter" idx="11"/>
          </p:nvPr>
        </p:nvSpPr>
        <p:spPr>
          <a:xfrm>
            <a:off x="6553200" y="6245225"/>
            <a:ext cx="2133600" cy="476250"/>
          </a:xfrm>
          <a:prstGeom prst="rect">
            <a:avLst/>
          </a:prstGeom>
          <a:ln/>
        </p:spPr>
        <p:txBody>
          <a:bodyPr/>
          <a:lstStyle>
            <a:lvl1pPr>
              <a:defRPr/>
            </a:lvl1pPr>
          </a:lstStyle>
          <a:p>
            <a:pPr>
              <a:defRPr/>
            </a:pPr>
            <a:fld id="{9A1610C4-DA26-476A-9B27-928B59759B04}" type="slidenum">
              <a:rPr lang="en-US"/>
              <a:pPr>
                <a:defRPr/>
              </a:pPr>
              <a:t>‹#›</a:t>
            </a:fld>
            <a:endParaRPr lang="en-US"/>
          </a:p>
        </p:txBody>
      </p:sp>
    </p:spTree>
  </p:cSld>
  <p:clrMapOvr>
    <a:masterClrMapping/>
  </p:clrMapOvr>
  <p:transition>
    <p:wipe dir="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emf"/><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3.xml"/><Relationship Id="rId3" Type="http://schemas.openxmlformats.org/officeDocument/2006/relationships/slideLayout" Target="../slideLayouts/slideLayout18.xml"/><Relationship Id="rId7" Type="http://schemas.openxmlformats.org/officeDocument/2006/relationships/slideLayout" Target="../slideLayouts/slideLayout22.xml"/><Relationship Id="rId12" Type="http://schemas.openxmlformats.org/officeDocument/2006/relationships/theme" Target="../theme/theme2.xml"/><Relationship Id="rId2" Type="http://schemas.openxmlformats.org/officeDocument/2006/relationships/slideLayout" Target="../slideLayouts/slideLayout17.xml"/><Relationship Id="rId1" Type="http://schemas.openxmlformats.org/officeDocument/2006/relationships/slideLayout" Target="../slideLayouts/slideLayout16.xml"/><Relationship Id="rId6" Type="http://schemas.openxmlformats.org/officeDocument/2006/relationships/slideLayout" Target="../slideLayouts/slideLayout21.xml"/><Relationship Id="rId11" Type="http://schemas.openxmlformats.org/officeDocument/2006/relationships/slideLayout" Target="../slideLayouts/slideLayout26.xml"/><Relationship Id="rId5" Type="http://schemas.openxmlformats.org/officeDocument/2006/relationships/slideLayout" Target="../slideLayouts/slideLayout20.xml"/><Relationship Id="rId10" Type="http://schemas.openxmlformats.org/officeDocument/2006/relationships/slideLayout" Target="../slideLayouts/slideLayout25.xml"/><Relationship Id="rId4" Type="http://schemas.openxmlformats.org/officeDocument/2006/relationships/slideLayout" Target="../slideLayouts/slideLayout19.xml"/><Relationship Id="rId9" Type="http://schemas.openxmlformats.org/officeDocument/2006/relationships/slideLayout" Target="../slideLayouts/slideLayout24.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4.xml"/><Relationship Id="rId3" Type="http://schemas.openxmlformats.org/officeDocument/2006/relationships/slideLayout" Target="../slideLayouts/slideLayout29.xml"/><Relationship Id="rId7" Type="http://schemas.openxmlformats.org/officeDocument/2006/relationships/slideLayout" Target="../slideLayouts/slideLayout33.xml"/><Relationship Id="rId12" Type="http://schemas.openxmlformats.org/officeDocument/2006/relationships/theme" Target="../theme/theme3.xml"/><Relationship Id="rId2" Type="http://schemas.openxmlformats.org/officeDocument/2006/relationships/slideLayout" Target="../slideLayouts/slideLayout28.xml"/><Relationship Id="rId1" Type="http://schemas.openxmlformats.org/officeDocument/2006/relationships/slideLayout" Target="../slideLayouts/slideLayout27.xml"/><Relationship Id="rId6" Type="http://schemas.openxmlformats.org/officeDocument/2006/relationships/slideLayout" Target="../slideLayouts/slideLayout32.xml"/><Relationship Id="rId11" Type="http://schemas.openxmlformats.org/officeDocument/2006/relationships/slideLayout" Target="../slideLayouts/slideLayout37.xml"/><Relationship Id="rId5" Type="http://schemas.openxmlformats.org/officeDocument/2006/relationships/slideLayout" Target="../slideLayouts/slideLayout31.xml"/><Relationship Id="rId10" Type="http://schemas.openxmlformats.org/officeDocument/2006/relationships/slideLayout" Target="../slideLayouts/slideLayout36.xml"/><Relationship Id="rId4" Type="http://schemas.openxmlformats.org/officeDocument/2006/relationships/slideLayout" Target="../slideLayouts/slideLayout30.xml"/><Relationship Id="rId9" Type="http://schemas.openxmlformats.org/officeDocument/2006/relationships/slideLayout" Target="../slideLayouts/slideLayout35.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5.xml"/><Relationship Id="rId3" Type="http://schemas.openxmlformats.org/officeDocument/2006/relationships/slideLayout" Target="../slideLayouts/slideLayout40.xml"/><Relationship Id="rId7" Type="http://schemas.openxmlformats.org/officeDocument/2006/relationships/slideLayout" Target="../slideLayouts/slideLayout44.xml"/><Relationship Id="rId12" Type="http://schemas.openxmlformats.org/officeDocument/2006/relationships/theme" Target="../theme/theme4.xml"/><Relationship Id="rId2" Type="http://schemas.openxmlformats.org/officeDocument/2006/relationships/slideLayout" Target="../slideLayouts/slideLayout39.xml"/><Relationship Id="rId1" Type="http://schemas.openxmlformats.org/officeDocument/2006/relationships/slideLayout" Target="../slideLayouts/slideLayout38.xml"/><Relationship Id="rId6" Type="http://schemas.openxmlformats.org/officeDocument/2006/relationships/slideLayout" Target="../slideLayouts/slideLayout43.xml"/><Relationship Id="rId11" Type="http://schemas.openxmlformats.org/officeDocument/2006/relationships/slideLayout" Target="../slideLayouts/slideLayout48.xml"/><Relationship Id="rId5" Type="http://schemas.openxmlformats.org/officeDocument/2006/relationships/slideLayout" Target="../slideLayouts/slideLayout42.xml"/><Relationship Id="rId10" Type="http://schemas.openxmlformats.org/officeDocument/2006/relationships/slideLayout" Target="../slideLayouts/slideLayout47.xml"/><Relationship Id="rId4" Type="http://schemas.openxmlformats.org/officeDocument/2006/relationships/slideLayout" Target="../slideLayouts/slideLayout41.xml"/><Relationship Id="rId9" Type="http://schemas.openxmlformats.org/officeDocument/2006/relationships/slideLayout" Target="../slideLayouts/slideLayout4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2" name="Rectangle 9"/>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15" name="Rectangle 2"/>
          <p:cNvSpPr>
            <a:spLocks noGrp="1" noChangeArrowheads="1"/>
          </p:cNvSpPr>
          <p:nvPr>
            <p:ph type="title"/>
          </p:nvPr>
        </p:nvSpPr>
        <p:spPr bwMode="auto">
          <a:xfrm>
            <a:off x="0" y="152400"/>
            <a:ext cx="9144000" cy="733425"/>
          </a:xfrm>
          <a:prstGeom prst="rect">
            <a:avLst/>
          </a:prstGeom>
          <a:noFill/>
          <a:ln w="9525" algn="ctr">
            <a:noFill/>
            <a:miter lim="800000"/>
            <a:headEnd/>
            <a:tailEnd/>
          </a:ln>
        </p:spPr>
        <p:txBody>
          <a:bodyPr vert="horz" wrap="square" lIns="99269" tIns="49635" rIns="99269" bIns="49635" numCol="1" anchor="ctr" anchorCtr="0" compatLnSpc="1">
            <a:prstTxWarp prst="textNoShape">
              <a:avLst/>
            </a:prstTxWarp>
          </a:bodyPr>
          <a:lstStyle/>
          <a:p>
            <a:pPr lvl="0"/>
            <a:r>
              <a:rPr lang="en-US" dirty="0" smtClean="0"/>
              <a:t>Click to edit Master title style</a:t>
            </a:r>
          </a:p>
        </p:txBody>
      </p:sp>
      <p:pic>
        <p:nvPicPr>
          <p:cNvPr id="8" name="Picture 7"/>
          <p:cNvPicPr>
            <a:picLocks noChangeAspect="1"/>
          </p:cNvPicPr>
          <p:nvPr userDrawn="1"/>
        </p:nvPicPr>
        <p:blipFill rotWithShape="1">
          <a:blip r:embed="rId17" cstate="print"/>
          <a:srcRect l="1" r="14959" b="85913"/>
          <a:stretch/>
        </p:blipFill>
        <p:spPr>
          <a:xfrm>
            <a:off x="0" y="0"/>
            <a:ext cx="216000" cy="966080"/>
          </a:xfrm>
          <a:prstGeom prst="rect">
            <a:avLst/>
          </a:prstGeom>
        </p:spPr>
      </p:pic>
    </p:spTree>
  </p:cSld>
  <p:clrMap bg1="lt1" tx1="dk1" bg2="lt2" tx2="dk2" accent1="accent1" accent2="accent2" accent3="accent3" accent4="accent4" accent5="accent5" accent6="accent6" hlink="hlink" folHlink="folHlink"/>
  <p:sldLayoutIdLst>
    <p:sldLayoutId id="2147484660" r:id="rId1"/>
    <p:sldLayoutId id="2147484626" r:id="rId2"/>
    <p:sldLayoutId id="2147484625" r:id="rId3"/>
    <p:sldLayoutId id="2147484624" r:id="rId4"/>
    <p:sldLayoutId id="2147484623" r:id="rId5"/>
    <p:sldLayoutId id="2147484622" r:id="rId6"/>
    <p:sldLayoutId id="2147484621" r:id="rId7"/>
    <p:sldLayoutId id="2147484620" r:id="rId8"/>
    <p:sldLayoutId id="2147484619" r:id="rId9"/>
    <p:sldLayoutId id="2147484618" r:id="rId10"/>
    <p:sldLayoutId id="2147484617" r:id="rId11"/>
    <p:sldLayoutId id="2147484616" r:id="rId12"/>
    <p:sldLayoutId id="2147484615" r:id="rId13"/>
    <p:sldLayoutId id="2147484614" r:id="rId14"/>
    <p:sldLayoutId id="2147484661" r:id="rId15"/>
  </p:sldLayoutIdLst>
  <p:transition>
    <p:wipe dir="r"/>
  </p:transition>
  <p:hf hdr="0" ftr="0" dt="0"/>
  <p:txStyles>
    <p:titleStyle>
      <a:lvl1pPr algn="ctr" rtl="0" eaLnBrk="0" fontAlgn="base" hangingPunct="0">
        <a:spcBef>
          <a:spcPct val="0"/>
        </a:spcBef>
        <a:spcAft>
          <a:spcPct val="0"/>
        </a:spcAft>
        <a:defRPr sz="2200" b="1">
          <a:solidFill>
            <a:srgbClr val="C00000"/>
          </a:solidFill>
          <a:latin typeface="+mj-lt"/>
          <a:ea typeface="+mj-ea"/>
          <a:cs typeface="+mj-cs"/>
        </a:defRPr>
      </a:lvl1pPr>
      <a:lvl2pPr algn="l" rtl="0" eaLnBrk="0" fontAlgn="base" hangingPunct="0">
        <a:spcBef>
          <a:spcPct val="0"/>
        </a:spcBef>
        <a:spcAft>
          <a:spcPct val="0"/>
        </a:spcAft>
        <a:defRPr sz="2800" b="1">
          <a:solidFill>
            <a:schemeClr val="bg1"/>
          </a:solidFill>
          <a:latin typeface="Arial" charset="0"/>
        </a:defRPr>
      </a:lvl2pPr>
      <a:lvl3pPr algn="l" rtl="0" eaLnBrk="0" fontAlgn="base" hangingPunct="0">
        <a:spcBef>
          <a:spcPct val="0"/>
        </a:spcBef>
        <a:spcAft>
          <a:spcPct val="0"/>
        </a:spcAft>
        <a:defRPr sz="2800" b="1">
          <a:solidFill>
            <a:schemeClr val="bg1"/>
          </a:solidFill>
          <a:latin typeface="Arial" charset="0"/>
        </a:defRPr>
      </a:lvl3pPr>
      <a:lvl4pPr algn="l" rtl="0" eaLnBrk="0" fontAlgn="base" hangingPunct="0">
        <a:spcBef>
          <a:spcPct val="0"/>
        </a:spcBef>
        <a:spcAft>
          <a:spcPct val="0"/>
        </a:spcAft>
        <a:defRPr sz="2800" b="1">
          <a:solidFill>
            <a:schemeClr val="bg1"/>
          </a:solidFill>
          <a:latin typeface="Arial" charset="0"/>
        </a:defRPr>
      </a:lvl4pPr>
      <a:lvl5pPr algn="l" rtl="0" eaLnBrk="0" fontAlgn="base" hangingPunct="0">
        <a:spcBef>
          <a:spcPct val="0"/>
        </a:spcBef>
        <a:spcAft>
          <a:spcPct val="0"/>
        </a:spcAft>
        <a:defRPr sz="2800" b="1">
          <a:solidFill>
            <a:schemeClr val="bg1"/>
          </a:solidFill>
          <a:latin typeface="Arial" charset="0"/>
        </a:defRPr>
      </a:lvl5pPr>
      <a:lvl6pPr marL="457200" algn="l" rtl="0" fontAlgn="base">
        <a:spcBef>
          <a:spcPct val="0"/>
        </a:spcBef>
        <a:spcAft>
          <a:spcPct val="0"/>
        </a:spcAft>
        <a:defRPr sz="2800" b="1">
          <a:solidFill>
            <a:schemeClr val="bg1"/>
          </a:solidFill>
          <a:latin typeface="Arial" charset="0"/>
        </a:defRPr>
      </a:lvl6pPr>
      <a:lvl7pPr marL="914400" algn="l" rtl="0" fontAlgn="base">
        <a:spcBef>
          <a:spcPct val="0"/>
        </a:spcBef>
        <a:spcAft>
          <a:spcPct val="0"/>
        </a:spcAft>
        <a:defRPr sz="2800" b="1">
          <a:solidFill>
            <a:schemeClr val="bg1"/>
          </a:solidFill>
          <a:latin typeface="Arial" charset="0"/>
        </a:defRPr>
      </a:lvl7pPr>
      <a:lvl8pPr marL="1371600" algn="l" rtl="0" fontAlgn="base">
        <a:spcBef>
          <a:spcPct val="0"/>
        </a:spcBef>
        <a:spcAft>
          <a:spcPct val="0"/>
        </a:spcAft>
        <a:defRPr sz="2800" b="1">
          <a:solidFill>
            <a:schemeClr val="bg1"/>
          </a:solidFill>
          <a:latin typeface="Arial" charset="0"/>
        </a:defRPr>
      </a:lvl8pPr>
      <a:lvl9pPr marL="1828800" algn="l" rtl="0" fontAlgn="base">
        <a:spcBef>
          <a:spcPct val="0"/>
        </a:spcBef>
        <a:spcAft>
          <a:spcPct val="0"/>
        </a:spcAft>
        <a:defRPr sz="2800" b="1">
          <a:solidFill>
            <a:schemeClr val="bg1"/>
          </a:solidFill>
          <a:latin typeface="Arial" charset="0"/>
        </a:defRPr>
      </a:lvl9pPr>
    </p:titleStyle>
    <p:bodyStyle>
      <a:lvl1pPr marL="342900" indent="-342900" algn="l" rtl="0" eaLnBrk="0" fontAlgn="base" hangingPunct="0">
        <a:spcBef>
          <a:spcPct val="20000"/>
        </a:spcBef>
        <a:spcAft>
          <a:spcPct val="0"/>
        </a:spcAft>
        <a:buChar char="•"/>
        <a:defRPr sz="1500">
          <a:solidFill>
            <a:schemeClr val="tx1"/>
          </a:solidFill>
          <a:latin typeface="+mn-lt"/>
          <a:ea typeface="+mn-ea"/>
          <a:cs typeface="+mn-cs"/>
        </a:defRPr>
      </a:lvl1pPr>
      <a:lvl2pPr marL="742950" indent="-285750" algn="l" rtl="0" eaLnBrk="0" fontAlgn="base" hangingPunct="0">
        <a:spcBef>
          <a:spcPct val="20000"/>
        </a:spcBef>
        <a:spcAft>
          <a:spcPct val="0"/>
        </a:spcAft>
        <a:buSzPct val="90000"/>
        <a:buFont typeface="Wingdings" pitchFamily="2" charset="2"/>
        <a:buChar char="§"/>
        <a:defRPr sz="1500">
          <a:solidFill>
            <a:schemeClr val="tx1"/>
          </a:solidFill>
          <a:latin typeface="+mn-lt"/>
        </a:defRPr>
      </a:lvl2pPr>
      <a:lvl3pPr marL="1143000" indent="-228600" algn="l" rtl="0" eaLnBrk="0" fontAlgn="base" hangingPunct="0">
        <a:spcBef>
          <a:spcPct val="20000"/>
        </a:spcBef>
        <a:spcAft>
          <a:spcPct val="0"/>
        </a:spcAft>
        <a:buSzPct val="80000"/>
        <a:buFont typeface="Wingdings" pitchFamily="2" charset="2"/>
        <a:buChar char="ü"/>
        <a:defRPr sz="1500">
          <a:solidFill>
            <a:schemeClr val="tx1"/>
          </a:solidFill>
          <a:latin typeface="+mn-lt"/>
        </a:defRPr>
      </a:lvl3pPr>
      <a:lvl4pPr marL="1600200" indent="-228600" algn="l" rtl="0" eaLnBrk="0" fontAlgn="base" hangingPunct="0">
        <a:spcBef>
          <a:spcPct val="20000"/>
        </a:spcBef>
        <a:spcAft>
          <a:spcPct val="0"/>
        </a:spcAft>
        <a:buChar char="–"/>
        <a:defRPr sz="1500">
          <a:solidFill>
            <a:schemeClr val="tx1"/>
          </a:solidFill>
          <a:latin typeface="+mn-lt"/>
        </a:defRPr>
      </a:lvl4pPr>
      <a:lvl5pPr marL="2057400" indent="-228600" algn="l" rtl="0" eaLnBrk="0" fontAlgn="base" hangingPunct="0">
        <a:spcBef>
          <a:spcPct val="20000"/>
        </a:spcBef>
        <a:spcAft>
          <a:spcPct val="0"/>
        </a:spcAft>
        <a:buChar char="»"/>
        <a:defRPr sz="15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ChangeArrowheads="1"/>
          </p:cNvSpPr>
          <p:nvPr/>
        </p:nvSpPr>
        <p:spPr bwMode="auto">
          <a:xfrm>
            <a:off x="0" y="2903538"/>
            <a:ext cx="9144000" cy="754062"/>
          </a:xfrm>
          <a:prstGeom prst="rect">
            <a:avLst/>
          </a:prstGeom>
          <a:solidFill>
            <a:srgbClr val="9C0206"/>
          </a:solidFill>
          <a:ln w="9525" algn="ctr">
            <a:noFill/>
            <a:miter lim="800000"/>
            <a:headEnd/>
            <a:tailEnd/>
          </a:ln>
          <a:effectLst/>
        </p:spPr>
        <p:txBody>
          <a:bodyPr anchor="ctr"/>
          <a:lstStyle/>
          <a:p>
            <a:pPr>
              <a:defRPr/>
            </a:pPr>
            <a:r>
              <a:rPr lang="en-US" sz="3200" b="1">
                <a:solidFill>
                  <a:schemeClr val="bg1"/>
                </a:solidFill>
                <a:latin typeface="Arial Unicode MS" pitchFamily="34" charset="-128"/>
              </a:rPr>
              <a:t>Thank you</a:t>
            </a:r>
          </a:p>
        </p:txBody>
      </p:sp>
    </p:spTree>
  </p:cSld>
  <p:clrMap bg1="lt1" tx1="dk1" bg2="lt2" tx2="dk2" accent1="accent1" accent2="accent2" accent3="accent3" accent4="accent4" accent5="accent5" accent6="accent6" hlink="hlink" folHlink="folHlink"/>
  <p:sldLayoutIdLst>
    <p:sldLayoutId id="2147484637" r:id="rId1"/>
    <p:sldLayoutId id="2147484636" r:id="rId2"/>
    <p:sldLayoutId id="2147484635" r:id="rId3"/>
    <p:sldLayoutId id="2147484634" r:id="rId4"/>
    <p:sldLayoutId id="2147484633" r:id="rId5"/>
    <p:sldLayoutId id="2147484632" r:id="rId6"/>
    <p:sldLayoutId id="2147484631" r:id="rId7"/>
    <p:sldLayoutId id="2147484630" r:id="rId8"/>
    <p:sldLayoutId id="2147484629" r:id="rId9"/>
    <p:sldLayoutId id="2147484628" r:id="rId10"/>
    <p:sldLayoutId id="2147484627" r:id="rId11"/>
  </p:sldLayoutIdLst>
  <p:transition>
    <p:wipe dir="r"/>
  </p:transition>
  <p:txStyles>
    <p:titleStyle>
      <a:lvl1pPr algn="ctr" rtl="0" eaLnBrk="0" fontAlgn="base" hangingPunct="0">
        <a:spcBef>
          <a:spcPct val="0"/>
        </a:spcBef>
        <a:spcAft>
          <a:spcPct val="0"/>
        </a:spcAft>
        <a:defRPr sz="3200" b="1">
          <a:solidFill>
            <a:schemeClr val="bg1"/>
          </a:solidFill>
          <a:latin typeface="+mj-lt"/>
          <a:ea typeface="+mj-ea"/>
          <a:cs typeface="+mj-cs"/>
        </a:defRPr>
      </a:lvl1pPr>
      <a:lvl2pPr algn="ctr" rtl="0" eaLnBrk="0" fontAlgn="base" hangingPunct="0">
        <a:spcBef>
          <a:spcPct val="0"/>
        </a:spcBef>
        <a:spcAft>
          <a:spcPct val="0"/>
        </a:spcAft>
        <a:defRPr sz="3200" b="1">
          <a:solidFill>
            <a:schemeClr val="bg1"/>
          </a:solidFill>
          <a:latin typeface="Arial Unicode MS" pitchFamily="34" charset="-128"/>
          <a:cs typeface="Arial" charset="0"/>
        </a:defRPr>
      </a:lvl2pPr>
      <a:lvl3pPr algn="ctr" rtl="0" eaLnBrk="0" fontAlgn="base" hangingPunct="0">
        <a:spcBef>
          <a:spcPct val="0"/>
        </a:spcBef>
        <a:spcAft>
          <a:spcPct val="0"/>
        </a:spcAft>
        <a:defRPr sz="3200" b="1">
          <a:solidFill>
            <a:schemeClr val="bg1"/>
          </a:solidFill>
          <a:latin typeface="Arial Unicode MS" pitchFamily="34" charset="-128"/>
          <a:cs typeface="Arial" charset="0"/>
        </a:defRPr>
      </a:lvl3pPr>
      <a:lvl4pPr algn="ctr" rtl="0" eaLnBrk="0" fontAlgn="base" hangingPunct="0">
        <a:spcBef>
          <a:spcPct val="0"/>
        </a:spcBef>
        <a:spcAft>
          <a:spcPct val="0"/>
        </a:spcAft>
        <a:defRPr sz="3200" b="1">
          <a:solidFill>
            <a:schemeClr val="bg1"/>
          </a:solidFill>
          <a:latin typeface="Arial Unicode MS" pitchFamily="34" charset="-128"/>
          <a:cs typeface="Arial" charset="0"/>
        </a:defRPr>
      </a:lvl4pPr>
      <a:lvl5pPr algn="ctr" rtl="0" eaLnBrk="0" fontAlgn="base" hangingPunct="0">
        <a:spcBef>
          <a:spcPct val="0"/>
        </a:spcBef>
        <a:spcAft>
          <a:spcPct val="0"/>
        </a:spcAft>
        <a:defRPr sz="3200" b="1">
          <a:solidFill>
            <a:schemeClr val="bg1"/>
          </a:solidFill>
          <a:latin typeface="Arial Unicode MS" pitchFamily="34" charset="-128"/>
          <a:cs typeface="Arial" charset="0"/>
        </a:defRPr>
      </a:lvl5pPr>
      <a:lvl6pPr marL="457200" algn="ctr" rtl="0" fontAlgn="base">
        <a:spcBef>
          <a:spcPct val="0"/>
        </a:spcBef>
        <a:spcAft>
          <a:spcPct val="0"/>
        </a:spcAft>
        <a:defRPr sz="3200" b="1">
          <a:solidFill>
            <a:schemeClr val="bg1"/>
          </a:solidFill>
          <a:latin typeface="Arial Unicode MS" pitchFamily="34" charset="-128"/>
          <a:cs typeface="Arial" charset="0"/>
        </a:defRPr>
      </a:lvl6pPr>
      <a:lvl7pPr marL="914400" algn="ctr" rtl="0" fontAlgn="base">
        <a:spcBef>
          <a:spcPct val="0"/>
        </a:spcBef>
        <a:spcAft>
          <a:spcPct val="0"/>
        </a:spcAft>
        <a:defRPr sz="3200" b="1">
          <a:solidFill>
            <a:schemeClr val="bg1"/>
          </a:solidFill>
          <a:latin typeface="Arial Unicode MS" pitchFamily="34" charset="-128"/>
          <a:cs typeface="Arial" charset="0"/>
        </a:defRPr>
      </a:lvl7pPr>
      <a:lvl8pPr marL="1371600" algn="ctr" rtl="0" fontAlgn="base">
        <a:spcBef>
          <a:spcPct val="0"/>
        </a:spcBef>
        <a:spcAft>
          <a:spcPct val="0"/>
        </a:spcAft>
        <a:defRPr sz="3200" b="1">
          <a:solidFill>
            <a:schemeClr val="bg1"/>
          </a:solidFill>
          <a:latin typeface="Arial Unicode MS" pitchFamily="34" charset="-128"/>
          <a:cs typeface="Arial" charset="0"/>
        </a:defRPr>
      </a:lvl8pPr>
      <a:lvl9pPr marL="1828800" algn="ctr" rtl="0" fontAlgn="base">
        <a:spcBef>
          <a:spcPct val="0"/>
        </a:spcBef>
        <a:spcAft>
          <a:spcPct val="0"/>
        </a:spcAft>
        <a:defRPr sz="3200" b="1">
          <a:solidFill>
            <a:schemeClr val="bg1"/>
          </a:solidFill>
          <a:latin typeface="Arial Unicode MS" pitchFamily="34" charset="-128"/>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5367" name="Rectangle 7"/>
          <p:cNvSpPr>
            <a:spLocks noChangeArrowheads="1"/>
          </p:cNvSpPr>
          <p:nvPr/>
        </p:nvSpPr>
        <p:spPr bwMode="auto">
          <a:xfrm>
            <a:off x="0" y="2903538"/>
            <a:ext cx="9144000" cy="754062"/>
          </a:xfrm>
          <a:prstGeom prst="rect">
            <a:avLst/>
          </a:prstGeom>
          <a:solidFill>
            <a:srgbClr val="9C0206"/>
          </a:solidFill>
          <a:ln w="9525" algn="ctr">
            <a:noFill/>
            <a:miter lim="800000"/>
            <a:headEnd/>
            <a:tailEnd/>
          </a:ln>
          <a:effectLst/>
        </p:spPr>
        <p:txBody>
          <a:bodyPr anchor="ctr"/>
          <a:lstStyle/>
          <a:p>
            <a:pPr>
              <a:defRPr/>
            </a:pPr>
            <a:r>
              <a:rPr lang="en-US" sz="3200" b="1">
                <a:solidFill>
                  <a:schemeClr val="bg1"/>
                </a:solidFill>
                <a:latin typeface="Arial Unicode MS" pitchFamily="34" charset="-128"/>
              </a:rPr>
              <a:t>Thank You</a:t>
            </a:r>
          </a:p>
        </p:txBody>
      </p:sp>
    </p:spTree>
  </p:cSld>
  <p:clrMap bg1="lt1" tx1="dk1" bg2="lt2" tx2="dk2" accent1="accent1" accent2="accent2" accent3="accent3" accent4="accent4" accent5="accent5" accent6="accent6" hlink="hlink" folHlink="folHlink"/>
  <p:sldLayoutIdLst>
    <p:sldLayoutId id="2147484648" r:id="rId1"/>
    <p:sldLayoutId id="2147484647" r:id="rId2"/>
    <p:sldLayoutId id="2147484646" r:id="rId3"/>
    <p:sldLayoutId id="2147484645" r:id="rId4"/>
    <p:sldLayoutId id="2147484644" r:id="rId5"/>
    <p:sldLayoutId id="2147484643" r:id="rId6"/>
    <p:sldLayoutId id="2147484642" r:id="rId7"/>
    <p:sldLayoutId id="2147484641" r:id="rId8"/>
    <p:sldLayoutId id="2147484640" r:id="rId9"/>
    <p:sldLayoutId id="2147484639" r:id="rId10"/>
    <p:sldLayoutId id="2147484638" r:id="rId11"/>
  </p:sldLayoutIdLst>
  <p:transition>
    <p:wipe dir="r"/>
  </p:transition>
  <p:txStyles>
    <p:titleStyle>
      <a:lvl1pPr algn="ctr" rtl="0" eaLnBrk="0" fontAlgn="base" hangingPunct="0">
        <a:spcBef>
          <a:spcPct val="0"/>
        </a:spcBef>
        <a:spcAft>
          <a:spcPct val="0"/>
        </a:spcAft>
        <a:defRPr sz="3200" b="1">
          <a:solidFill>
            <a:schemeClr val="bg1"/>
          </a:solidFill>
          <a:latin typeface="+mj-lt"/>
          <a:ea typeface="+mj-ea"/>
          <a:cs typeface="+mj-cs"/>
        </a:defRPr>
      </a:lvl1pPr>
      <a:lvl2pPr algn="ctr" rtl="0" eaLnBrk="0" fontAlgn="base" hangingPunct="0">
        <a:spcBef>
          <a:spcPct val="0"/>
        </a:spcBef>
        <a:spcAft>
          <a:spcPct val="0"/>
        </a:spcAft>
        <a:defRPr sz="3200" b="1">
          <a:solidFill>
            <a:schemeClr val="bg1"/>
          </a:solidFill>
          <a:latin typeface="Arial Unicode MS" pitchFamily="34" charset="-128"/>
        </a:defRPr>
      </a:lvl2pPr>
      <a:lvl3pPr algn="ctr" rtl="0" eaLnBrk="0" fontAlgn="base" hangingPunct="0">
        <a:spcBef>
          <a:spcPct val="0"/>
        </a:spcBef>
        <a:spcAft>
          <a:spcPct val="0"/>
        </a:spcAft>
        <a:defRPr sz="3200" b="1">
          <a:solidFill>
            <a:schemeClr val="bg1"/>
          </a:solidFill>
          <a:latin typeface="Arial Unicode MS" pitchFamily="34" charset="-128"/>
        </a:defRPr>
      </a:lvl3pPr>
      <a:lvl4pPr algn="ctr" rtl="0" eaLnBrk="0" fontAlgn="base" hangingPunct="0">
        <a:spcBef>
          <a:spcPct val="0"/>
        </a:spcBef>
        <a:spcAft>
          <a:spcPct val="0"/>
        </a:spcAft>
        <a:defRPr sz="3200" b="1">
          <a:solidFill>
            <a:schemeClr val="bg1"/>
          </a:solidFill>
          <a:latin typeface="Arial Unicode MS" pitchFamily="34" charset="-128"/>
        </a:defRPr>
      </a:lvl4pPr>
      <a:lvl5pPr algn="ctr" rtl="0" eaLnBrk="0" fontAlgn="base" hangingPunct="0">
        <a:spcBef>
          <a:spcPct val="0"/>
        </a:spcBef>
        <a:spcAft>
          <a:spcPct val="0"/>
        </a:spcAft>
        <a:defRPr sz="3200" b="1">
          <a:solidFill>
            <a:schemeClr val="bg1"/>
          </a:solidFill>
          <a:latin typeface="Arial Unicode MS" pitchFamily="34" charset="-128"/>
        </a:defRPr>
      </a:lvl5pPr>
      <a:lvl6pPr marL="457200" algn="ctr" rtl="0" fontAlgn="base">
        <a:spcBef>
          <a:spcPct val="0"/>
        </a:spcBef>
        <a:spcAft>
          <a:spcPct val="0"/>
        </a:spcAft>
        <a:defRPr sz="3200" b="1">
          <a:solidFill>
            <a:schemeClr val="bg1"/>
          </a:solidFill>
          <a:latin typeface="Arial Unicode MS" pitchFamily="34" charset="-128"/>
        </a:defRPr>
      </a:lvl6pPr>
      <a:lvl7pPr marL="914400" algn="ctr" rtl="0" fontAlgn="base">
        <a:spcBef>
          <a:spcPct val="0"/>
        </a:spcBef>
        <a:spcAft>
          <a:spcPct val="0"/>
        </a:spcAft>
        <a:defRPr sz="3200" b="1">
          <a:solidFill>
            <a:schemeClr val="bg1"/>
          </a:solidFill>
          <a:latin typeface="Arial Unicode MS" pitchFamily="34" charset="-128"/>
        </a:defRPr>
      </a:lvl7pPr>
      <a:lvl8pPr marL="1371600" algn="ctr" rtl="0" fontAlgn="base">
        <a:spcBef>
          <a:spcPct val="0"/>
        </a:spcBef>
        <a:spcAft>
          <a:spcPct val="0"/>
        </a:spcAft>
        <a:defRPr sz="3200" b="1">
          <a:solidFill>
            <a:schemeClr val="bg1"/>
          </a:solidFill>
          <a:latin typeface="Arial Unicode MS" pitchFamily="34" charset="-128"/>
        </a:defRPr>
      </a:lvl8pPr>
      <a:lvl9pPr marL="1828800" algn="ctr" rtl="0" fontAlgn="base">
        <a:spcBef>
          <a:spcPct val="0"/>
        </a:spcBef>
        <a:spcAft>
          <a:spcPct val="0"/>
        </a:spcAft>
        <a:defRPr sz="3200" b="1">
          <a:solidFill>
            <a:schemeClr val="bg1"/>
          </a:solidFill>
          <a:latin typeface="Arial Unicode MS" pitchFamily="34" charset="-128"/>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ChangeArrowheads="1"/>
          </p:cNvSpPr>
          <p:nvPr userDrawn="1"/>
        </p:nvSpPr>
        <p:spPr bwMode="auto">
          <a:xfrm>
            <a:off x="0" y="2743200"/>
            <a:ext cx="9144000" cy="990600"/>
          </a:xfrm>
          <a:prstGeom prst="rect">
            <a:avLst/>
          </a:prstGeom>
          <a:solidFill>
            <a:srgbClr val="9C0206"/>
          </a:solidFill>
          <a:ln w="9525">
            <a:solidFill>
              <a:srgbClr val="AF0D34"/>
            </a:solidFill>
            <a:miter lim="800000"/>
            <a:headEnd/>
            <a:tailEnd/>
          </a:ln>
          <a:effectLst/>
        </p:spPr>
        <p:txBody>
          <a:bodyPr wrap="none" anchor="ctr"/>
          <a:lstStyle/>
          <a:p>
            <a:pPr>
              <a:defRPr/>
            </a:pPr>
            <a:endParaRPr lang="en-US"/>
          </a:p>
        </p:txBody>
      </p:sp>
      <p:sp>
        <p:nvSpPr>
          <p:cNvPr id="5123" name="Rectangle 3"/>
          <p:cNvSpPr>
            <a:spLocks noGrp="1" noChangeArrowheads="1"/>
          </p:cNvSpPr>
          <p:nvPr>
            <p:ph type="title"/>
          </p:nvPr>
        </p:nvSpPr>
        <p:spPr bwMode="auto">
          <a:xfrm>
            <a:off x="0" y="2667000"/>
            <a:ext cx="9144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Thank you</a:t>
            </a:r>
          </a:p>
        </p:txBody>
      </p:sp>
    </p:spTree>
  </p:cSld>
  <p:clrMap bg1="lt1" tx1="dk1" bg2="lt2" tx2="dk2" accent1="accent1" accent2="accent2" accent3="accent3" accent4="accent4" accent5="accent5" accent6="accent6" hlink="hlink" folHlink="folHlink"/>
  <p:sldLayoutIdLst>
    <p:sldLayoutId id="2147484659" r:id="rId1"/>
    <p:sldLayoutId id="2147484658" r:id="rId2"/>
    <p:sldLayoutId id="2147484657" r:id="rId3"/>
    <p:sldLayoutId id="2147484656" r:id="rId4"/>
    <p:sldLayoutId id="2147484655" r:id="rId5"/>
    <p:sldLayoutId id="2147484654" r:id="rId6"/>
    <p:sldLayoutId id="2147484653" r:id="rId7"/>
    <p:sldLayoutId id="2147484652" r:id="rId8"/>
    <p:sldLayoutId id="2147484651" r:id="rId9"/>
    <p:sldLayoutId id="2147484650" r:id="rId10"/>
    <p:sldLayoutId id="2147484649" r:id="rId11"/>
  </p:sldLayoutIdLst>
  <p:transition>
    <p:wipe dir="r"/>
  </p:transition>
  <p:txStyles>
    <p:titleStyle>
      <a:lvl1pPr algn="ctr" rtl="0" eaLnBrk="0" fontAlgn="base" hangingPunct="0">
        <a:spcBef>
          <a:spcPct val="0"/>
        </a:spcBef>
        <a:spcAft>
          <a:spcPct val="0"/>
        </a:spcAft>
        <a:defRPr sz="4400" b="1">
          <a:solidFill>
            <a:schemeClr val="bg1"/>
          </a:solidFill>
          <a:latin typeface="+mj-lt"/>
          <a:ea typeface="+mj-ea"/>
          <a:cs typeface="+mj-cs"/>
        </a:defRPr>
      </a:lvl1pPr>
      <a:lvl2pPr algn="ctr" rtl="0" eaLnBrk="0" fontAlgn="base" hangingPunct="0">
        <a:spcBef>
          <a:spcPct val="0"/>
        </a:spcBef>
        <a:spcAft>
          <a:spcPct val="0"/>
        </a:spcAft>
        <a:defRPr sz="4400" b="1">
          <a:solidFill>
            <a:schemeClr val="bg1"/>
          </a:solidFill>
          <a:latin typeface="Arial Unicode MS" pitchFamily="34" charset="-128"/>
        </a:defRPr>
      </a:lvl2pPr>
      <a:lvl3pPr algn="ctr" rtl="0" eaLnBrk="0" fontAlgn="base" hangingPunct="0">
        <a:spcBef>
          <a:spcPct val="0"/>
        </a:spcBef>
        <a:spcAft>
          <a:spcPct val="0"/>
        </a:spcAft>
        <a:defRPr sz="4400" b="1">
          <a:solidFill>
            <a:schemeClr val="bg1"/>
          </a:solidFill>
          <a:latin typeface="Arial Unicode MS" pitchFamily="34" charset="-128"/>
        </a:defRPr>
      </a:lvl3pPr>
      <a:lvl4pPr algn="ctr" rtl="0" eaLnBrk="0" fontAlgn="base" hangingPunct="0">
        <a:spcBef>
          <a:spcPct val="0"/>
        </a:spcBef>
        <a:spcAft>
          <a:spcPct val="0"/>
        </a:spcAft>
        <a:defRPr sz="4400" b="1">
          <a:solidFill>
            <a:schemeClr val="bg1"/>
          </a:solidFill>
          <a:latin typeface="Arial Unicode MS" pitchFamily="34" charset="-128"/>
        </a:defRPr>
      </a:lvl4pPr>
      <a:lvl5pPr algn="ctr" rtl="0" eaLnBrk="0" fontAlgn="base" hangingPunct="0">
        <a:spcBef>
          <a:spcPct val="0"/>
        </a:spcBef>
        <a:spcAft>
          <a:spcPct val="0"/>
        </a:spcAft>
        <a:defRPr sz="4400" b="1">
          <a:solidFill>
            <a:schemeClr val="bg1"/>
          </a:solidFill>
          <a:latin typeface="Arial Unicode MS" pitchFamily="34" charset="-128"/>
        </a:defRPr>
      </a:lvl5pPr>
      <a:lvl6pPr marL="457200" algn="ctr" rtl="0" fontAlgn="base">
        <a:spcBef>
          <a:spcPct val="0"/>
        </a:spcBef>
        <a:spcAft>
          <a:spcPct val="0"/>
        </a:spcAft>
        <a:defRPr sz="4400" b="1">
          <a:solidFill>
            <a:schemeClr val="bg1"/>
          </a:solidFill>
          <a:latin typeface="Arial Unicode MS" pitchFamily="34" charset="-128"/>
        </a:defRPr>
      </a:lvl6pPr>
      <a:lvl7pPr marL="914400" algn="ctr" rtl="0" fontAlgn="base">
        <a:spcBef>
          <a:spcPct val="0"/>
        </a:spcBef>
        <a:spcAft>
          <a:spcPct val="0"/>
        </a:spcAft>
        <a:defRPr sz="4400" b="1">
          <a:solidFill>
            <a:schemeClr val="bg1"/>
          </a:solidFill>
          <a:latin typeface="Arial Unicode MS" pitchFamily="34" charset="-128"/>
        </a:defRPr>
      </a:lvl7pPr>
      <a:lvl8pPr marL="1371600" algn="ctr" rtl="0" fontAlgn="base">
        <a:spcBef>
          <a:spcPct val="0"/>
        </a:spcBef>
        <a:spcAft>
          <a:spcPct val="0"/>
        </a:spcAft>
        <a:defRPr sz="4400" b="1">
          <a:solidFill>
            <a:schemeClr val="bg1"/>
          </a:solidFill>
          <a:latin typeface="Arial Unicode MS" pitchFamily="34" charset="-128"/>
        </a:defRPr>
      </a:lvl8pPr>
      <a:lvl9pPr marL="1828800" algn="ctr" rtl="0" fontAlgn="base">
        <a:spcBef>
          <a:spcPct val="0"/>
        </a:spcBef>
        <a:spcAft>
          <a:spcPct val="0"/>
        </a:spcAft>
        <a:defRPr sz="4400" b="1">
          <a:solidFill>
            <a:schemeClr val="bg1"/>
          </a:solidFill>
          <a:latin typeface="Arial Unicode MS" pitchFamily="34" charset="-128"/>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hyperlink" Target="http://www.google.co.in/url?sa=i&amp;source=images&amp;cd=&amp;cad=rja&amp;docid=WRhGl8az7D40AM&amp;tbnid=8vdlg3M14IQFxM&amp;ved=0CAgQjRw&amp;url=http://java.meritcampus.com/static/competition&amp;ei=aB0DU_W9GcSOrgfq2oD4BA&amp;psig=AFQjCNEZP7KEOatnEuHT8OcyIeRtP8YCSg&amp;ust=1392799464487407" TargetMode="External"/><Relationship Id="rId1" Type="http://schemas.openxmlformats.org/officeDocument/2006/relationships/slideLayout" Target="../slideLayouts/slideLayout2.xml"/><Relationship Id="rId4" Type="http://schemas.openxmlformats.org/officeDocument/2006/relationships/image" Target="../media/image18.jpeg"/></Relationships>
</file>

<file path=ppt/slides/_rels/slide12.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www.google.co.in/url?sa=i&amp;rct=j&amp;q=&amp;esrc=s&amp;frm=1&amp;source=images&amp;cd=&amp;cad=rja&amp;uact=8&amp;docid=6Rn0b--8z9g8EM&amp;tbnid=uNi2vFadnJXFbM:&amp;ved=0CAUQjRw&amp;url=http://www.fotolia.com/id/20617322&amp;ei=z_IzU_qGMYSVrAepuIH4DQ&amp;bvm=bv.63808443,d.bmk&amp;psig=AFQjCNH32xTwA2FWJqSZi7xg4mmDTSjTfw&amp;ust=1395999770234876" TargetMode="External"/><Relationship Id="rId2" Type="http://schemas.openxmlformats.org/officeDocument/2006/relationships/hyperlink" Target="http://www.google.co.in/url?sa=i&amp;rct=j&amp;q=&amp;esrc=s&amp;frm=1&amp;source=images&amp;cd=&amp;cad=rja&amp;uact=8&amp;docid=6Rn0b--8z9g8EM&amp;tbnid=uNi2vFadnJXFbM:&amp;ved=0CAUQjRw&amp;url=http://826la.org/store/baubles-plunder/sturdy-lock-n-key-set.html&amp;ei=pPIzU9GaO8ijrQeBkYDIDw&amp;bvm=bv.63808443,d.bmk&amp;psig=AFQjCNH32xTwA2FWJqSZi7xg4mmDTSjTfw&amp;ust=1395999770234876" TargetMode="External"/><Relationship Id="rId1" Type="http://schemas.openxmlformats.org/officeDocument/2006/relationships/slideLayout" Target="../slideLayouts/slideLayout2.xml"/><Relationship Id="rId6" Type="http://schemas.openxmlformats.org/officeDocument/2006/relationships/image" Target="../media/image22.jpeg"/><Relationship Id="rId5" Type="http://schemas.openxmlformats.org/officeDocument/2006/relationships/hyperlink" Target="http://www.google.co.in/url?sa=i&amp;rct=j&amp;q=&amp;esrc=s&amp;frm=1&amp;source=images&amp;cd=&amp;cad=rja&amp;docid=8zVH5ZnySStlCM&amp;tbnid=L-7xpnLBqEAFyM:&amp;ved=0CAUQjRw&amp;url=http://www.andyswreckerservice.com/&amp;ei=JR8DU6iFBoeRrQfP3IHoBw&amp;bvm=bv.61535280,d.bmk&amp;psig=AFQjCNE28hOWLJ_-pUxVDkliOJTU7cAfhw&amp;ust=1392799858562586" TargetMode="External"/><Relationship Id="rId4" Type="http://schemas.openxmlformats.org/officeDocument/2006/relationships/image" Target="../media/image21.jpeg"/></Relationships>
</file>

<file path=ppt/slides/_rels/slide15.xml.rels><?xml version="1.0" encoding="UTF-8" standalone="yes"?>
<Relationships xmlns="http://schemas.openxmlformats.org/package/2006/relationships"><Relationship Id="rId2" Type="http://schemas.openxmlformats.org/officeDocument/2006/relationships/image" Target="../media/image23.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4.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5.jpeg"/><Relationship Id="rId2" Type="http://schemas.openxmlformats.org/officeDocument/2006/relationships/hyperlink" Target="http://www.google.co.in/url?sa=i&amp;rct=j&amp;q=&amp;esrc=s&amp;frm=1&amp;source=images&amp;cd=&amp;cad=rja&amp;docid=YguAeEyGwYRucM&amp;tbnid=bmhdw0xO4Y6faM:&amp;ved=0CAUQjRw&amp;url=http://www.autojunction.in/features/Car-driving-tips-and-car-care-tips/Five-Car-Battery-Care-Tips-110-33655.cms&amp;ei=vx8DU833I4eYrgfF2oCwCA&amp;psig=AFQjCNHnTGSDdlfiR-FFQ-QGlLs2DpXOkw&amp;ust=1392799998938834" TargetMode="External"/><Relationship Id="rId1" Type="http://schemas.openxmlformats.org/officeDocument/2006/relationships/slideLayout" Target="../slideLayouts/slideLayout2.xml"/><Relationship Id="rId4" Type="http://schemas.openxmlformats.org/officeDocument/2006/relationships/image" Target="../media/image26.jpeg"/></Relationships>
</file>

<file path=ppt/slides/_rels/slide18.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image" Target="../media/image28.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0.jpeg"/><Relationship Id="rId2" Type="http://schemas.openxmlformats.org/officeDocument/2006/relationships/hyperlink" Target="http://www.google.co.in/url?sa=i&amp;rct=j&amp;q=&amp;esrc=s&amp;frm=1&amp;source=images&amp;cd=&amp;cad=rja&amp;docid=-BtCfnpqRUmERM&amp;tbnid=4y5aJ_uB9X629M:&amp;ved=0CAUQjRw&amp;url=http://www.dailymail.co.uk/news/article-2300179/Herman-Candelaria-Zapp-Couple-traveling-world-13-years-multinational-children-signs-stopping.html&amp;ei=iSEDU_-TMMO-rge5lYDwDQ&amp;psig=AFQjCNFnz7b2yUKUJl_f_bmYmKkuk_7IyQ&amp;ust=1392800303126020" TargetMode="External"/><Relationship Id="rId1" Type="http://schemas.openxmlformats.org/officeDocument/2006/relationships/slideLayout" Target="../slideLayouts/slideLayout2.xml"/><Relationship Id="rId4" Type="http://schemas.openxmlformats.org/officeDocument/2006/relationships/image" Target="../media/image31.gif"/></Relationships>
</file>

<file path=ppt/slides/_rels/slide21.xml.rels><?xml version="1.0" encoding="UTF-8" standalone="yes"?>
<Relationships xmlns="http://schemas.openxmlformats.org/package/2006/relationships"><Relationship Id="rId3" Type="http://schemas.openxmlformats.org/officeDocument/2006/relationships/image" Target="../media/image32.jpeg"/><Relationship Id="rId2" Type="http://schemas.openxmlformats.org/officeDocument/2006/relationships/hyperlink" Target="http://www.google.co.in/url?sa=i&amp;rct=j&amp;q=&amp;esrc=s&amp;frm=1&amp;source=images&amp;cd=&amp;cad=rja&amp;docid=qMJmjGdGlgo-AM&amp;tbnid=Op14zOC6CCCryM:&amp;ved=0CAUQjRw&amp;url=http://www.mid-day.com/articles/meru-to-hike-fare-from-today/98430&amp;ei=KCIDU4uND8SUrAeex4GICA&amp;psig=AFQjCNGtN7mHhHo_7sW_SwT3rwEXNoQ75A&amp;ust=1392800631588877"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31.gi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33.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35.jpeg"/><Relationship Id="rId2" Type="http://schemas.openxmlformats.org/officeDocument/2006/relationships/image" Target="../media/image34.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36.jpeg"/><Relationship Id="rId2" Type="http://schemas.openxmlformats.org/officeDocument/2006/relationships/hyperlink" Target="http://www.google.co.in/url?sa=i&amp;rct=j&amp;q=&amp;esrc=s&amp;frm=1&amp;source=images&amp;cd=&amp;cad=rja&amp;docid=lTA1u3RgM8HmKM&amp;tbnid=XYuHpBB-LcjmmM:&amp;ved=&amp;url=http://www.vallartatribune.com/category/important-phone-numbers/&amp;ei=q0cDU8CIJYX3rQeB8IG4DQ&amp;bvm=bv.61535280,d.bmk&amp;psig=AFQjCNEMZJ4ToTV206CZOEz0qazEloxq2A&amp;ust=1392810283936419"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37.jpeg"/><Relationship Id="rId2" Type="http://schemas.openxmlformats.org/officeDocument/2006/relationships/hyperlink" Target="http://www.google.co.in/url?sa=i&amp;rct=j&amp;q=&amp;esrc=s&amp;frm=1&amp;source=images&amp;cd=&amp;cad=rja&amp;docid=ZajLcXHhMyztFM&amp;tbnid=HY8CTH3aQKwjtM:&amp;ved=0CAUQjRw&amp;url=http://wikieducator.org/How_to_get_started_on_research/Research_methods&amp;ei=XkgDU4_mDISFrAek_YGIBg&amp;bvm=bv.61535280,d.bmk&amp;psig=AFQjCNFT_oyX9XPezkhNFf1rmmkifbMelw&amp;ust=1392810386598627"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hyperlink" Target="https://www.google.co.in/url?sa=i&amp;rct=j&amp;q=&amp;esrc=s&amp;frm=1&amp;source=images&amp;cd=&amp;cad=rja&amp;uact=8&amp;docid=4xl0mqCbYftX4M&amp;tbnid=L-nQEZwJUTszyM:&amp;ved=0CAUQjRw&amp;url=https://www.eastmidlandsdeanery.nhs.uk/page.php?id=1517&amp;ei=QcozU9jZI4mSrgfL_4GoCw&amp;bvm=bv.63808443,d.bmk&amp;psig=AFQjCNECd7xV8fw2iImzA-BarWkBdvvHdA&amp;ust=1395989401434354"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hyperlink" Target="http://www.google.co.in/url?sa=i&amp;rct=j&amp;q=&amp;esrc=s&amp;frm=1&amp;source=images&amp;cd=&amp;cad=rja&amp;docid=Ytjw73APrGRPXM&amp;tbnid=_VLrkQXucqRgiM:&amp;ved=0CAUQjRw&amp;url=http://www.thehindubusinessline.com/money-wise/get-more-out-of-your-car-insurance/article5590490.ece&amp;ei=0hcDU-_rOYH8rAePvoGgCA&amp;bvm=bv.61535280,d.bmk&amp;psig=AFQjCNFQtZAp2UDhWUfEF1NFoplkUy4_hQ&amp;ust=1392797886914813"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hyperlink" Target="http://www.google.co.in/url?sa=i&amp;rct=j&amp;q=&amp;esrc=s&amp;frm=1&amp;source=images&amp;cd=&amp;cad=rja&amp;docid=nrpsQfochyuOzM&amp;tbnid=KCmuhAn8RHrKKM:&amp;ved=&amp;url=http://www.lnmotors.ie/index.php/portfolio/annual-service/&amp;ei=RxgDU_baCsjDrAeS2YDoBw&amp;bvm=bv.61535280,d.bmk&amp;psig=AFQjCNFIrXRUd_fQI0uLAPq2CNouH1n1fg&amp;ust=1392798151718398" TargetMode="External"/><Relationship Id="rId1" Type="http://schemas.openxmlformats.org/officeDocument/2006/relationships/slideLayout" Target="../slideLayouts/slideLayout2.xml"/><Relationship Id="rId4" Type="http://schemas.openxmlformats.org/officeDocument/2006/relationships/image" Target="../media/image10.jpeg"/></Relationships>
</file>

<file path=ppt/slides/_rels/slide6.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hyperlink" Target="http://www.google.co.in/url?sa=i&amp;rct=j&amp;q=&amp;esrc=s&amp;frm=1&amp;source=images&amp;cd=&amp;cad=rja&amp;docid=Ytb3rNYORqAE1M&amp;tbnid=QvlKCJVqZfP5aM:&amp;ved=0CAUQjRw&amp;url=http://www.policymantra.com/blog/tag/return-to-invoice/&amp;ei=4BoDU8_VD8K5rgeuw4CgDQ&amp;bvm=bv.61535280,d.bmk&amp;psig=AFQjCNGRnaEwAiQj6qJ7IBvyZJpmbOmABw&amp;ust=1392798555819764"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hyperlink" Target="http://www.google.co.in/url?sa=i&amp;rct=j&amp;q=&amp;esrc=s&amp;frm=1&amp;source=images&amp;cd=&amp;cad=rja&amp;docid=lsdIhl_P3KRcKM&amp;tbnid=zRdx_rWa-uLykM:&amp;ved=0CAUQjRw&amp;url=http://ratrace2freedom.blogspot.com/2013/01/no-claim-bonus-ncb-for-your-car.html&amp;ei=mxsDU9yIFMm3rgev7YHQDg&amp;bvm=bv.61535280,d.bmk&amp;psig=AFQjCNG7ouTVph9eyuB0FWK8o5kr0-g5QQ&amp;ust=1392798987991151" TargetMode="External"/><Relationship Id="rId1" Type="http://schemas.openxmlformats.org/officeDocument/2006/relationships/slideLayout" Target="../slideLayouts/slideLayout2.xml"/><Relationship Id="rId5" Type="http://schemas.openxmlformats.org/officeDocument/2006/relationships/image" Target="../media/image13.jpeg"/><Relationship Id="rId4" Type="http://schemas.openxmlformats.org/officeDocument/2006/relationships/hyperlink" Target="http://www.google.co.in/url?sa=i&amp;rct=j&amp;q=&amp;esrc=s&amp;frm=1&amp;source=images&amp;cd=&amp;cad=rja&amp;uact=8&amp;ved=0ahUKEwiiwreHibPKAhXDBY4KHYX6CNcQjRwIBw&amp;url=http://www.racingcarsguide.com/motor-insurance-a-guide-for-car-owners/&amp;bvm=bv.112064104,d.c2E&amp;psig=AFQjCNFpmgbQvAve-evrYdqXoXZ8I8KBKQ&amp;ust=1453195651581423" TargetMode="External"/></Relationships>
</file>

<file path=ppt/slides/_rels/slide8.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a:xfrm>
            <a:off x="152400" y="2819400"/>
            <a:ext cx="9144000" cy="1143000"/>
          </a:xfrm>
          <a:noFill/>
        </p:spPr>
        <p:txBody>
          <a:bodyPr/>
          <a:lstStyle/>
          <a:p>
            <a:pPr algn="ctr"/>
            <a:r>
              <a:rPr lang="en-US" dirty="0" smtClean="0">
                <a:solidFill>
                  <a:srgbClr val="C00000"/>
                </a:solidFill>
              </a:rPr>
              <a:t>Motor Add On &amp; Road Side Assistance </a:t>
            </a:r>
            <a:endParaRPr lang="en-US" dirty="0">
              <a:solidFill>
                <a:srgbClr val="C00000"/>
              </a:solidFill>
            </a:endParaRPr>
          </a:p>
        </p:txBody>
      </p:sp>
      <p:pic>
        <p:nvPicPr>
          <p:cNvPr id="28674" name="Picture 2" descr="Image result for images of motor add on"/>
          <p:cNvPicPr>
            <a:picLocks noChangeAspect="1" noChangeArrowheads="1"/>
          </p:cNvPicPr>
          <p:nvPr/>
        </p:nvPicPr>
        <p:blipFill>
          <a:blip r:embed="rId2" cstate="print"/>
          <a:srcRect/>
          <a:stretch>
            <a:fillRect/>
          </a:stretch>
        </p:blipFill>
        <p:spPr bwMode="auto">
          <a:xfrm>
            <a:off x="1143000" y="914400"/>
            <a:ext cx="6553200" cy="2057400"/>
          </a:xfrm>
          <a:prstGeom prst="rect">
            <a:avLst/>
          </a:prstGeom>
          <a:noFill/>
        </p:spPr>
      </p:pic>
    </p:spTree>
  </p:cSld>
  <p:clrMapOvr>
    <a:masterClrMapping/>
  </p:clrMapOvr>
  <p:transition>
    <p:wipe dir="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sz="1400" dirty="0" smtClean="0">
                <a:latin typeface="Arial" pitchFamily="34" charset="0"/>
                <a:cs typeface="Arial" pitchFamily="34" charset="0"/>
              </a:rPr>
              <a:t>This cover provides reimbursement for the cost of </a:t>
            </a:r>
            <a:r>
              <a:rPr lang="en-US" sz="1400" dirty="0" err="1" smtClean="0">
                <a:latin typeface="Arial" pitchFamily="34" charset="0"/>
                <a:cs typeface="Arial" pitchFamily="34" charset="0"/>
              </a:rPr>
              <a:t>tyre</a:t>
            </a:r>
            <a:r>
              <a:rPr lang="en-US" sz="1400" dirty="0" smtClean="0">
                <a:latin typeface="Arial" pitchFamily="34" charset="0"/>
                <a:cs typeface="Arial" pitchFamily="34" charset="0"/>
              </a:rPr>
              <a:t>  damage due to :</a:t>
            </a:r>
          </a:p>
          <a:p>
            <a:pPr marL="636588" lvl="1" indent="-236538"/>
            <a:r>
              <a:rPr lang="en-US" sz="1400" dirty="0" smtClean="0">
                <a:latin typeface="Arial" pitchFamily="34" charset="0"/>
                <a:cs typeface="Arial" pitchFamily="34" charset="0"/>
              </a:rPr>
              <a:t>Bulge in Tyre,</a:t>
            </a:r>
          </a:p>
          <a:p>
            <a:pPr marL="636588" lvl="1" indent="-236538"/>
            <a:r>
              <a:rPr lang="en-US" sz="1400" dirty="0" smtClean="0">
                <a:latin typeface="Arial" pitchFamily="34" charset="0"/>
                <a:cs typeface="Arial" pitchFamily="34" charset="0"/>
              </a:rPr>
              <a:t>Puncture or Bursting of Tyre,</a:t>
            </a:r>
          </a:p>
          <a:p>
            <a:pPr marL="636588" lvl="1" indent="-236538"/>
            <a:r>
              <a:rPr lang="en-US" sz="1400" dirty="0" smtClean="0">
                <a:latin typeface="Arial" pitchFamily="34" charset="0"/>
                <a:cs typeface="Arial" pitchFamily="34" charset="0"/>
              </a:rPr>
              <a:t>Cut or Damage to the </a:t>
            </a:r>
            <a:r>
              <a:rPr lang="en-US" sz="1400" dirty="0" err="1" smtClean="0">
                <a:latin typeface="Arial" pitchFamily="34" charset="0"/>
                <a:cs typeface="Arial" pitchFamily="34" charset="0"/>
              </a:rPr>
              <a:t>tyre</a:t>
            </a:r>
            <a:r>
              <a:rPr lang="en-US" sz="1400" dirty="0" smtClean="0">
                <a:latin typeface="Arial" pitchFamily="34" charset="0"/>
                <a:cs typeface="Arial" pitchFamily="34" charset="0"/>
              </a:rPr>
              <a:t>, arising out of an accident to the insured vehicle.</a:t>
            </a:r>
          </a:p>
          <a:p>
            <a:pPr>
              <a:buNone/>
            </a:pPr>
            <a:endParaRPr lang="en-US" sz="1400" b="1" dirty="0" smtClean="0">
              <a:latin typeface="Arial" pitchFamily="34" charset="0"/>
              <a:cs typeface="Arial" pitchFamily="34" charset="0"/>
            </a:endParaRPr>
          </a:p>
        </p:txBody>
      </p:sp>
      <p:sp>
        <p:nvSpPr>
          <p:cNvPr id="2" name="Title 1"/>
          <p:cNvSpPr>
            <a:spLocks noGrp="1"/>
          </p:cNvSpPr>
          <p:nvPr>
            <p:ph type="title"/>
          </p:nvPr>
        </p:nvSpPr>
        <p:spPr>
          <a:noFill/>
          <a:ln w="9525" algn="ctr">
            <a:noFill/>
            <a:miter lim="800000"/>
            <a:headEnd/>
            <a:tailEnd/>
          </a:ln>
        </p:spPr>
        <p:txBody>
          <a:bodyPr vert="horz" wrap="square" lIns="99269" tIns="49635" rIns="99269" bIns="49635" numCol="1" anchor="ctr" anchorCtr="0" compatLnSpc="1">
            <a:prstTxWarp prst="textNoShape">
              <a:avLst/>
            </a:prstTxWarp>
          </a:bodyPr>
          <a:lstStyle/>
          <a:p>
            <a:pPr algn="l"/>
            <a:r>
              <a:rPr lang="en-US" sz="3200" dirty="0" smtClean="0"/>
              <a:t>  </a:t>
            </a:r>
            <a:r>
              <a:rPr lang="en-US" sz="3200" dirty="0" err="1" smtClean="0"/>
              <a:t>Tyre</a:t>
            </a:r>
            <a:r>
              <a:rPr lang="en-US" sz="3200" dirty="0" smtClean="0"/>
              <a:t> </a:t>
            </a:r>
            <a:r>
              <a:rPr lang="en-US" sz="3200" dirty="0"/>
              <a:t>Damage</a:t>
            </a:r>
          </a:p>
        </p:txBody>
      </p:sp>
      <p:sp>
        <p:nvSpPr>
          <p:cNvPr id="6" name="Horizontal Scroll 5"/>
          <p:cNvSpPr/>
          <p:nvPr/>
        </p:nvSpPr>
        <p:spPr bwMode="auto">
          <a:xfrm>
            <a:off x="533400" y="2209800"/>
            <a:ext cx="8001000" cy="1066800"/>
          </a:xfrm>
          <a:prstGeom prst="horizontalScroll">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just"/>
            <a:r>
              <a:rPr lang="en-US" sz="1400" b="1" dirty="0" smtClean="0"/>
              <a:t>Conditions :</a:t>
            </a:r>
          </a:p>
          <a:p>
            <a:pPr marL="0" lvl="1" algn="just">
              <a:buFont typeface="Wingdings" pitchFamily="2" charset="2"/>
              <a:buChar char="q"/>
            </a:pPr>
            <a:r>
              <a:rPr lang="en-US" sz="1400" dirty="0" smtClean="0"/>
              <a:t> Cover for only one event in the entire policy period;  provided that the vehicle is not more than 2 years old from the date of manufacture.</a:t>
            </a:r>
            <a:endParaRPr lang="en-US" sz="1400" b="1" u="sng" dirty="0" smtClean="0"/>
          </a:p>
          <a:p>
            <a:pPr algn="just"/>
            <a:endParaRPr lang="en-US" sz="1400" b="1" dirty="0" smtClean="0"/>
          </a:p>
          <a:p>
            <a:pPr algn="just"/>
            <a:endParaRPr lang="en-US" sz="1400" b="1" dirty="0" smtClean="0"/>
          </a:p>
        </p:txBody>
      </p:sp>
      <p:sp>
        <p:nvSpPr>
          <p:cNvPr id="7" name="Rectangle 6"/>
          <p:cNvSpPr/>
          <p:nvPr/>
        </p:nvSpPr>
        <p:spPr>
          <a:xfrm>
            <a:off x="533400" y="3352800"/>
            <a:ext cx="5410200" cy="286232"/>
          </a:xfrm>
          <a:prstGeom prst="rect">
            <a:avLst/>
          </a:prstGeom>
        </p:spPr>
        <p:txBody>
          <a:bodyPr wrap="square">
            <a:spAutoFit/>
          </a:bodyPr>
          <a:lstStyle/>
          <a:p>
            <a:pPr eaLnBrk="1" hangingPunct="1">
              <a:lnSpc>
                <a:spcPct val="90000"/>
              </a:lnSpc>
              <a:buNone/>
            </a:pPr>
            <a:r>
              <a:rPr lang="en-US" sz="1400" b="1" dirty="0" smtClean="0">
                <a:latin typeface="Arial" pitchFamily="34" charset="0"/>
                <a:cs typeface="Arial" pitchFamily="34" charset="0"/>
              </a:rPr>
              <a:t>Age of vehicle        </a:t>
            </a:r>
            <a:r>
              <a:rPr lang="en-US" sz="1400" dirty="0" smtClean="0"/>
              <a:t>                                          </a:t>
            </a:r>
            <a:r>
              <a:rPr lang="en-US" sz="1400" b="1" dirty="0" smtClean="0">
                <a:latin typeface="Arial" pitchFamily="34" charset="0"/>
                <a:cs typeface="Arial" pitchFamily="34" charset="0"/>
              </a:rPr>
              <a:t>Compensation</a:t>
            </a:r>
            <a:r>
              <a:rPr lang="en-US" sz="1400" dirty="0" smtClean="0"/>
              <a:t> </a:t>
            </a:r>
          </a:p>
        </p:txBody>
      </p:sp>
      <p:sp>
        <p:nvSpPr>
          <p:cNvPr id="8" name="Flowchart: Display 7"/>
          <p:cNvSpPr/>
          <p:nvPr/>
        </p:nvSpPr>
        <p:spPr>
          <a:xfrm>
            <a:off x="2133600" y="3429000"/>
            <a:ext cx="2057400" cy="762000"/>
          </a:xfrm>
          <a:prstGeom prst="flowChartDisplay">
            <a:avLst/>
          </a:prstGeom>
          <a:scene3d>
            <a:camera prst="orthographicFront"/>
            <a:lightRig rig="threePt" dir="t"/>
          </a:scene3d>
          <a:sp3d>
            <a:bevelT w="139700" prst="cross"/>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latin typeface="Arial" pitchFamily="34" charset="0"/>
                <a:cs typeface="Arial" pitchFamily="34" charset="0"/>
              </a:rPr>
              <a:t>Less than       6 months</a:t>
            </a:r>
            <a:endParaRPr lang="en-US" sz="1400" dirty="0">
              <a:solidFill>
                <a:schemeClr val="tx1"/>
              </a:solidFill>
              <a:latin typeface="Arial" pitchFamily="34" charset="0"/>
              <a:cs typeface="Arial" pitchFamily="34" charset="0"/>
            </a:endParaRPr>
          </a:p>
        </p:txBody>
      </p:sp>
      <p:sp>
        <p:nvSpPr>
          <p:cNvPr id="9" name="Flowchart: Display 8"/>
          <p:cNvSpPr/>
          <p:nvPr/>
        </p:nvSpPr>
        <p:spPr>
          <a:xfrm>
            <a:off x="5791200" y="3429000"/>
            <a:ext cx="2362200" cy="762000"/>
          </a:xfrm>
          <a:prstGeom prst="flowChartDisplay">
            <a:avLst/>
          </a:prstGeom>
          <a:scene3d>
            <a:camera prst="orthographicFront"/>
            <a:lightRig rig="threePt" dir="t"/>
          </a:scene3d>
          <a:sp3d>
            <a:bevelT w="139700" prst="cross"/>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latin typeface="Arial" pitchFamily="34" charset="0"/>
                <a:cs typeface="Arial" pitchFamily="34" charset="0"/>
              </a:rPr>
              <a:t>100% reimbursement of cost of new </a:t>
            </a:r>
            <a:r>
              <a:rPr lang="en-US" sz="1400" dirty="0" err="1" smtClean="0">
                <a:solidFill>
                  <a:schemeClr val="tx1"/>
                </a:solidFill>
                <a:latin typeface="Arial" pitchFamily="34" charset="0"/>
                <a:cs typeface="Arial" pitchFamily="34" charset="0"/>
              </a:rPr>
              <a:t>tyre</a:t>
            </a:r>
            <a:endParaRPr lang="en-US" sz="1400" dirty="0">
              <a:solidFill>
                <a:schemeClr val="tx1"/>
              </a:solidFill>
              <a:latin typeface="Arial" pitchFamily="34" charset="0"/>
              <a:cs typeface="Arial" pitchFamily="34" charset="0"/>
            </a:endParaRPr>
          </a:p>
        </p:txBody>
      </p:sp>
      <p:sp>
        <p:nvSpPr>
          <p:cNvPr id="10" name="Flowchart: Display 9"/>
          <p:cNvSpPr/>
          <p:nvPr/>
        </p:nvSpPr>
        <p:spPr>
          <a:xfrm>
            <a:off x="2133600" y="4267200"/>
            <a:ext cx="2057400" cy="762000"/>
          </a:xfrm>
          <a:prstGeom prst="flowChartDisplay">
            <a:avLst/>
          </a:prstGeom>
          <a:scene3d>
            <a:camera prst="orthographicFront"/>
            <a:lightRig rig="threePt" dir="t"/>
          </a:scene3d>
          <a:sp3d>
            <a:bevelT w="139700" prst="cross"/>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latin typeface="Arial" pitchFamily="34" charset="0"/>
                <a:cs typeface="Arial" pitchFamily="34" charset="0"/>
              </a:rPr>
              <a:t>More than 6 months &amp; less than 1 year</a:t>
            </a:r>
            <a:endParaRPr lang="en-US" sz="1400" dirty="0">
              <a:solidFill>
                <a:schemeClr val="tx1"/>
              </a:solidFill>
              <a:latin typeface="Arial" pitchFamily="34" charset="0"/>
              <a:cs typeface="Arial" pitchFamily="34" charset="0"/>
            </a:endParaRPr>
          </a:p>
        </p:txBody>
      </p:sp>
      <p:sp>
        <p:nvSpPr>
          <p:cNvPr id="12" name="Flowchart: Display 11"/>
          <p:cNvSpPr/>
          <p:nvPr/>
        </p:nvSpPr>
        <p:spPr>
          <a:xfrm>
            <a:off x="2133600" y="5105400"/>
            <a:ext cx="2057400" cy="762000"/>
          </a:xfrm>
          <a:prstGeom prst="flowChartDisplay">
            <a:avLst/>
          </a:prstGeom>
          <a:scene3d>
            <a:camera prst="orthographicFront"/>
            <a:lightRig rig="threePt" dir="t"/>
          </a:scene3d>
          <a:sp3d>
            <a:bevelT w="139700" prst="cross"/>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latin typeface="Arial" pitchFamily="34" charset="0"/>
                <a:cs typeface="Arial" pitchFamily="34" charset="0"/>
              </a:rPr>
              <a:t>More than 1 year &amp; less than 2 years</a:t>
            </a:r>
            <a:endParaRPr lang="en-US" sz="1400" dirty="0">
              <a:solidFill>
                <a:schemeClr val="tx1"/>
              </a:solidFill>
              <a:latin typeface="Arial" pitchFamily="34" charset="0"/>
              <a:cs typeface="Arial" pitchFamily="34" charset="0"/>
            </a:endParaRPr>
          </a:p>
        </p:txBody>
      </p:sp>
      <p:sp>
        <p:nvSpPr>
          <p:cNvPr id="14" name="Flowchart: Display 13"/>
          <p:cNvSpPr/>
          <p:nvPr/>
        </p:nvSpPr>
        <p:spPr>
          <a:xfrm>
            <a:off x="2133600" y="5943600"/>
            <a:ext cx="2057400" cy="762000"/>
          </a:xfrm>
          <a:prstGeom prst="flowChartDisplay">
            <a:avLst/>
          </a:prstGeom>
          <a:scene3d>
            <a:camera prst="orthographicFront"/>
            <a:lightRig rig="threePt" dir="t"/>
          </a:scene3d>
          <a:sp3d>
            <a:bevelT w="139700" prst="cross"/>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latin typeface="Arial" pitchFamily="34" charset="0"/>
                <a:cs typeface="Arial" pitchFamily="34" charset="0"/>
              </a:rPr>
              <a:t>2 years &amp; more</a:t>
            </a:r>
            <a:endParaRPr lang="en-US" sz="1400" dirty="0">
              <a:solidFill>
                <a:schemeClr val="tx1"/>
              </a:solidFill>
              <a:latin typeface="Arial" pitchFamily="34" charset="0"/>
              <a:cs typeface="Arial" pitchFamily="34" charset="0"/>
            </a:endParaRPr>
          </a:p>
        </p:txBody>
      </p:sp>
      <p:sp>
        <p:nvSpPr>
          <p:cNvPr id="15" name="Flowchart: Display 14"/>
          <p:cNvSpPr/>
          <p:nvPr/>
        </p:nvSpPr>
        <p:spPr>
          <a:xfrm>
            <a:off x="5791200" y="5943600"/>
            <a:ext cx="2362200" cy="762000"/>
          </a:xfrm>
          <a:prstGeom prst="flowChartDisplay">
            <a:avLst/>
          </a:prstGeom>
          <a:scene3d>
            <a:camera prst="orthographicFront"/>
            <a:lightRig rig="threePt" dir="t"/>
          </a:scene3d>
          <a:sp3d>
            <a:bevelT w="139700" prst="cross"/>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latin typeface="Arial" pitchFamily="34" charset="0"/>
                <a:cs typeface="Arial" pitchFamily="34" charset="0"/>
              </a:rPr>
              <a:t>Nil</a:t>
            </a:r>
            <a:endParaRPr lang="en-US" sz="1400" dirty="0">
              <a:solidFill>
                <a:schemeClr val="tx1"/>
              </a:solidFill>
              <a:latin typeface="Arial" pitchFamily="34" charset="0"/>
              <a:cs typeface="Arial" pitchFamily="34" charset="0"/>
            </a:endParaRPr>
          </a:p>
        </p:txBody>
      </p:sp>
      <p:sp>
        <p:nvSpPr>
          <p:cNvPr id="16" name="Flowchart: Display 15"/>
          <p:cNvSpPr/>
          <p:nvPr/>
        </p:nvSpPr>
        <p:spPr>
          <a:xfrm>
            <a:off x="5791200" y="4267200"/>
            <a:ext cx="2362200" cy="762000"/>
          </a:xfrm>
          <a:prstGeom prst="flowChartDisplay">
            <a:avLst/>
          </a:prstGeom>
          <a:scene3d>
            <a:camera prst="orthographicFront"/>
            <a:lightRig rig="threePt" dir="t"/>
          </a:scene3d>
          <a:sp3d>
            <a:bevelT w="139700" prst="cross"/>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latin typeface="Arial" pitchFamily="34" charset="0"/>
                <a:cs typeface="Arial" pitchFamily="34" charset="0"/>
              </a:rPr>
              <a:t>75% reimbursement of cost of new </a:t>
            </a:r>
            <a:r>
              <a:rPr lang="en-US" sz="1400" dirty="0" err="1" smtClean="0">
                <a:solidFill>
                  <a:schemeClr val="tx1"/>
                </a:solidFill>
                <a:latin typeface="Arial" pitchFamily="34" charset="0"/>
                <a:cs typeface="Arial" pitchFamily="34" charset="0"/>
              </a:rPr>
              <a:t>tyre</a:t>
            </a:r>
            <a:endParaRPr lang="en-US" sz="1400" dirty="0">
              <a:solidFill>
                <a:schemeClr val="tx1"/>
              </a:solidFill>
              <a:latin typeface="Arial" pitchFamily="34" charset="0"/>
              <a:cs typeface="Arial" pitchFamily="34" charset="0"/>
            </a:endParaRPr>
          </a:p>
        </p:txBody>
      </p:sp>
      <p:sp>
        <p:nvSpPr>
          <p:cNvPr id="17" name="Flowchart: Display 16"/>
          <p:cNvSpPr/>
          <p:nvPr/>
        </p:nvSpPr>
        <p:spPr>
          <a:xfrm>
            <a:off x="5791200" y="5105400"/>
            <a:ext cx="2362200" cy="762000"/>
          </a:xfrm>
          <a:prstGeom prst="flowChartDisplay">
            <a:avLst/>
          </a:prstGeom>
          <a:scene3d>
            <a:camera prst="orthographicFront"/>
            <a:lightRig rig="threePt" dir="t"/>
          </a:scene3d>
          <a:sp3d>
            <a:bevelT w="139700" prst="cross"/>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latin typeface="Arial" pitchFamily="34" charset="0"/>
                <a:cs typeface="Arial" pitchFamily="34" charset="0"/>
              </a:rPr>
              <a:t>50% reimbursement of cost of new </a:t>
            </a:r>
            <a:r>
              <a:rPr lang="en-US" sz="1400" dirty="0" err="1" smtClean="0">
                <a:solidFill>
                  <a:schemeClr val="tx1"/>
                </a:solidFill>
                <a:latin typeface="Arial" pitchFamily="34" charset="0"/>
                <a:cs typeface="Arial" pitchFamily="34" charset="0"/>
              </a:rPr>
              <a:t>tyre</a:t>
            </a:r>
            <a:endParaRPr lang="en-US" sz="1400" dirty="0">
              <a:solidFill>
                <a:schemeClr val="tx1"/>
              </a:solidFill>
              <a:latin typeface="Arial" pitchFamily="34" charset="0"/>
              <a:cs typeface="Arial" pitchFamily="34" charset="0"/>
            </a:endParaRPr>
          </a:p>
        </p:txBody>
      </p:sp>
      <p:pic>
        <p:nvPicPr>
          <p:cNvPr id="19458" name="Picture 2" descr="Image result for images of tyre damage"/>
          <p:cNvPicPr>
            <a:picLocks noChangeAspect="1" noChangeArrowheads="1"/>
          </p:cNvPicPr>
          <p:nvPr/>
        </p:nvPicPr>
        <p:blipFill>
          <a:blip r:embed="rId2" cstate="print"/>
          <a:srcRect/>
          <a:stretch>
            <a:fillRect/>
          </a:stretch>
        </p:blipFill>
        <p:spPr bwMode="auto">
          <a:xfrm>
            <a:off x="6477000" y="152400"/>
            <a:ext cx="2466975" cy="1847851"/>
          </a:xfrm>
          <a:prstGeom prst="rect">
            <a:avLst/>
          </a:prstGeom>
          <a:noFill/>
        </p:spPr>
      </p:pic>
    </p:spTree>
  </p:cSld>
  <p:clrMapOvr>
    <a:masterClrMapping/>
  </p:clrMapOvr>
  <p:transition>
    <p:wipe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346075" indent="-346075">
              <a:lnSpc>
                <a:spcPct val="80000"/>
              </a:lnSpc>
              <a:spcBef>
                <a:spcPts val="1200"/>
              </a:spcBef>
              <a:buSzPct val="125000"/>
              <a:buFont typeface="Arial" pitchFamily="34" charset="0"/>
              <a:buChar char="•"/>
            </a:pPr>
            <a:r>
              <a:rPr lang="en-US" sz="1600" dirty="0" smtClean="0"/>
              <a:t>This allowance pays on per day basis for the period when the vehicle is undergoing accidental repairs in the garage as allowed by the surveyors.</a:t>
            </a:r>
          </a:p>
          <a:p>
            <a:pPr marL="346075" indent="-346075">
              <a:lnSpc>
                <a:spcPct val="80000"/>
              </a:lnSpc>
              <a:spcBef>
                <a:spcPts val="1200"/>
              </a:spcBef>
              <a:buSzPct val="125000"/>
              <a:buFont typeface="Arial" pitchFamily="34" charset="0"/>
              <a:buChar char="•"/>
            </a:pPr>
            <a:r>
              <a:rPr lang="en-US" sz="1600" dirty="0" smtClean="0"/>
              <a:t>Allowance of Rs 3000/- per day is payable.</a:t>
            </a:r>
          </a:p>
          <a:p>
            <a:pPr marL="346075" indent="-346075">
              <a:lnSpc>
                <a:spcPct val="80000"/>
              </a:lnSpc>
              <a:spcBef>
                <a:spcPts val="1200"/>
              </a:spcBef>
              <a:buSzPct val="125000"/>
              <a:buFont typeface="Arial" pitchFamily="34" charset="0"/>
              <a:buChar char="•"/>
            </a:pPr>
            <a:r>
              <a:rPr lang="en-US" sz="1600" dirty="0" smtClean="0"/>
              <a:t>Maximum period for which the allowance can be paid is 15 days with a time excess of 3 days.</a:t>
            </a:r>
          </a:p>
          <a:p>
            <a:pPr>
              <a:lnSpc>
                <a:spcPct val="80000"/>
              </a:lnSpc>
              <a:spcBef>
                <a:spcPts val="1200"/>
              </a:spcBef>
              <a:buSzPct val="100000"/>
              <a:buFont typeface="Arial" pitchFamily="34" charset="0"/>
              <a:buChar char="•"/>
            </a:pPr>
            <a:endParaRPr lang="en-US" sz="1400" dirty="0" smtClean="0"/>
          </a:p>
        </p:txBody>
      </p:sp>
      <p:sp>
        <p:nvSpPr>
          <p:cNvPr id="2" name="Title 1"/>
          <p:cNvSpPr>
            <a:spLocks noGrp="1"/>
          </p:cNvSpPr>
          <p:nvPr>
            <p:ph type="title"/>
          </p:nvPr>
        </p:nvSpPr>
        <p:spPr>
          <a:noFill/>
          <a:ln w="9525" algn="ctr">
            <a:noFill/>
            <a:miter lim="800000"/>
            <a:headEnd/>
            <a:tailEnd/>
          </a:ln>
        </p:spPr>
        <p:txBody>
          <a:bodyPr vert="horz" wrap="square" lIns="99269" tIns="49635" rIns="99269" bIns="49635" numCol="1" anchor="ctr" anchorCtr="0" compatLnSpc="1">
            <a:prstTxWarp prst="textNoShape">
              <a:avLst/>
            </a:prstTxWarp>
          </a:bodyPr>
          <a:lstStyle/>
          <a:p>
            <a:pPr algn="l"/>
            <a:r>
              <a:rPr lang="en-US" sz="3200" dirty="0" smtClean="0"/>
              <a:t>  Daily </a:t>
            </a:r>
            <a:r>
              <a:rPr lang="en-US" sz="3200" dirty="0"/>
              <a:t>Cash Benefit or Inconvenience </a:t>
            </a:r>
            <a:r>
              <a:rPr lang="en-US" sz="3200" dirty="0" smtClean="0"/>
              <a:t>   </a:t>
            </a:r>
            <a:br>
              <a:rPr lang="en-US" sz="3200" dirty="0" smtClean="0"/>
            </a:br>
            <a:r>
              <a:rPr lang="en-US" sz="3200" dirty="0" smtClean="0"/>
              <a:t>  Allowance </a:t>
            </a:r>
            <a:endParaRPr lang="en-US" sz="3200" dirty="0"/>
          </a:p>
        </p:txBody>
      </p:sp>
      <p:pic>
        <p:nvPicPr>
          <p:cNvPr id="5" name="Picture 2" descr="http://t1.gstatic.com/images?q=tbn:ANd9GcTvVRy8VEsGv1bBtvP_Mqud52WuFGsSPiCMVia5zuz35f1qiMuY">
            <a:hlinkClick r:id="rId2"/>
          </p:cNvPr>
          <p:cNvPicPr>
            <a:picLocks noChangeAspect="1" noChangeArrowheads="1"/>
          </p:cNvPicPr>
          <p:nvPr/>
        </p:nvPicPr>
        <p:blipFill>
          <a:blip r:embed="rId3" cstate="print"/>
          <a:srcRect/>
          <a:stretch>
            <a:fillRect/>
          </a:stretch>
        </p:blipFill>
        <p:spPr bwMode="auto">
          <a:xfrm>
            <a:off x="4267200" y="5105400"/>
            <a:ext cx="2514600" cy="1524000"/>
          </a:xfrm>
          <a:prstGeom prst="rect">
            <a:avLst/>
          </a:prstGeom>
          <a:noFill/>
        </p:spPr>
      </p:pic>
      <p:sp>
        <p:nvSpPr>
          <p:cNvPr id="7" name="Horizontal Scroll 6"/>
          <p:cNvSpPr/>
          <p:nvPr/>
        </p:nvSpPr>
        <p:spPr bwMode="auto">
          <a:xfrm>
            <a:off x="685800" y="2279172"/>
            <a:ext cx="7848600" cy="3054828"/>
          </a:xfrm>
          <a:prstGeom prst="horizontalScroll">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l"/>
            <a:endParaRPr lang="en-US" sz="1400" b="1" dirty="0" smtClean="0"/>
          </a:p>
          <a:p>
            <a:pPr algn="l"/>
            <a:r>
              <a:rPr lang="en-US" sz="1400" b="1" dirty="0" smtClean="0"/>
              <a:t>Conditions :</a:t>
            </a:r>
          </a:p>
          <a:p>
            <a:pPr lvl="1" indent="-457200" algn="just">
              <a:lnSpc>
                <a:spcPct val="80000"/>
              </a:lnSpc>
              <a:spcBef>
                <a:spcPts val="1200"/>
              </a:spcBef>
              <a:buSzPct val="100000"/>
              <a:buFont typeface="Wingdings" pitchFamily="2" charset="2"/>
              <a:buChar char="q"/>
            </a:pPr>
            <a:r>
              <a:rPr lang="en-US" sz="1400" dirty="0" smtClean="0"/>
              <a:t>Repair should be carried out in vehicle manufacturer's authorized workshop or  FG preferred garages  only.</a:t>
            </a:r>
          </a:p>
          <a:p>
            <a:pPr lvl="1" indent="-457200" algn="l">
              <a:lnSpc>
                <a:spcPct val="80000"/>
              </a:lnSpc>
              <a:spcBef>
                <a:spcPts val="1200"/>
              </a:spcBef>
              <a:buSzPct val="100000"/>
              <a:buFont typeface="Wingdings" pitchFamily="2" charset="2"/>
              <a:buChar char="q"/>
            </a:pPr>
            <a:r>
              <a:rPr lang="en-US" sz="1400" dirty="0" smtClean="0"/>
              <a:t>Period that will be considered for arriving at the eligibility will be the date on which the job card is opened till the date the accidental repairs allowed by the surveyor is finished.</a:t>
            </a:r>
          </a:p>
          <a:p>
            <a:pPr lvl="1" indent="-457200" algn="l">
              <a:lnSpc>
                <a:spcPct val="80000"/>
              </a:lnSpc>
              <a:spcBef>
                <a:spcPts val="1200"/>
              </a:spcBef>
              <a:buSzPct val="100000"/>
              <a:buFont typeface="Wingdings" pitchFamily="2" charset="2"/>
              <a:buChar char="q"/>
            </a:pPr>
            <a:r>
              <a:rPr lang="en-US" sz="1400" dirty="0" smtClean="0"/>
              <a:t>Maximum 2 accident in a policy year are covered.</a:t>
            </a:r>
          </a:p>
          <a:p>
            <a:pPr lvl="1" indent="-457200" algn="l">
              <a:lnSpc>
                <a:spcPct val="80000"/>
              </a:lnSpc>
              <a:spcBef>
                <a:spcPts val="1200"/>
              </a:spcBef>
              <a:buSzPct val="100000"/>
              <a:buFont typeface="Wingdings" pitchFamily="2" charset="2"/>
              <a:buChar char="q"/>
            </a:pPr>
            <a:r>
              <a:rPr lang="en-US" sz="1400" dirty="0" smtClean="0"/>
              <a:t>Covers vehicle less than 5 years.</a:t>
            </a:r>
          </a:p>
          <a:p>
            <a:pPr algn="l"/>
            <a:endParaRPr lang="en-US" sz="1400" b="1" dirty="0" smtClean="0"/>
          </a:p>
          <a:p>
            <a:pPr algn="l"/>
            <a:endParaRPr lang="en-US" sz="1400" b="1" dirty="0" smtClean="0"/>
          </a:p>
          <a:p>
            <a:pPr lvl="1" indent="-284163" algn="l">
              <a:buFont typeface="Wingdings" pitchFamily="2" charset="2"/>
              <a:buChar char="q"/>
            </a:pPr>
            <a:endParaRPr lang="en-US" sz="1400" dirty="0" smtClean="0"/>
          </a:p>
        </p:txBody>
      </p:sp>
      <p:pic>
        <p:nvPicPr>
          <p:cNvPr id="18434" name="Picture 2" descr="Image result for images of car in repair garage"/>
          <p:cNvPicPr>
            <a:picLocks noChangeAspect="1" noChangeArrowheads="1"/>
          </p:cNvPicPr>
          <p:nvPr/>
        </p:nvPicPr>
        <p:blipFill>
          <a:blip r:embed="rId4" cstate="print"/>
          <a:srcRect/>
          <a:stretch>
            <a:fillRect/>
          </a:stretch>
        </p:blipFill>
        <p:spPr bwMode="auto">
          <a:xfrm>
            <a:off x="1295400" y="5114924"/>
            <a:ext cx="2971800" cy="1514476"/>
          </a:xfrm>
          <a:prstGeom prst="rect">
            <a:avLst/>
          </a:prstGeom>
          <a:noFill/>
        </p:spPr>
      </p:pic>
    </p:spTree>
  </p:cSld>
  <p:clrMapOvr>
    <a:masterClrMapping/>
  </p:clrMapOvr>
  <p:transition>
    <p:wipe dir="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IN" sz="1400" dirty="0" smtClean="0">
                <a:latin typeface="Arial" pitchFamily="34" charset="0"/>
                <a:cs typeface="Arial" pitchFamily="34" charset="0"/>
              </a:rPr>
              <a:t>This cover provides reimbursement of consequential loss to internal part of the  engine and/or Gear </a:t>
            </a:r>
          </a:p>
          <a:p>
            <a:pPr>
              <a:buNone/>
            </a:pPr>
            <a:r>
              <a:rPr lang="en-IN" sz="1400" dirty="0" smtClean="0">
                <a:latin typeface="Arial" pitchFamily="34" charset="0"/>
                <a:cs typeface="Arial" pitchFamily="34" charset="0"/>
              </a:rPr>
              <a:t>Box arising out of :-</a:t>
            </a:r>
          </a:p>
          <a:p>
            <a:pPr marL="739775" lvl="1" indent="-339725">
              <a:buFont typeface="+mj-lt"/>
              <a:buAutoNum type="alphaUcPeriod"/>
            </a:pPr>
            <a:r>
              <a:rPr lang="en-IN" sz="1400" dirty="0" smtClean="0">
                <a:latin typeface="Arial" pitchFamily="34" charset="0"/>
                <a:cs typeface="Arial" pitchFamily="34" charset="0"/>
              </a:rPr>
              <a:t>Water Ingression.</a:t>
            </a:r>
          </a:p>
          <a:p>
            <a:pPr marL="739775" lvl="1" indent="-339725">
              <a:buFont typeface="+mj-lt"/>
              <a:buAutoNum type="alphaUcPeriod"/>
            </a:pPr>
            <a:r>
              <a:rPr lang="en-IN" sz="1400" dirty="0" smtClean="0">
                <a:latin typeface="Arial" pitchFamily="34" charset="0"/>
                <a:cs typeface="Arial" pitchFamily="34" charset="0"/>
              </a:rPr>
              <a:t>Leakage of Lubricating oil and/or damage to engine and/or  gear box arising out of leakage of lubricating oil due to accidental means.</a:t>
            </a:r>
          </a:p>
          <a:p>
            <a:endParaRPr lang="en-US" sz="1000" b="1" dirty="0" smtClean="0"/>
          </a:p>
          <a:p>
            <a:pPr>
              <a:buNone/>
            </a:pPr>
            <a:endParaRPr lang="en-US" dirty="0"/>
          </a:p>
        </p:txBody>
      </p:sp>
      <p:sp>
        <p:nvSpPr>
          <p:cNvPr id="2" name="Title 1"/>
          <p:cNvSpPr>
            <a:spLocks noGrp="1"/>
          </p:cNvSpPr>
          <p:nvPr>
            <p:ph type="title"/>
          </p:nvPr>
        </p:nvSpPr>
        <p:spPr>
          <a:noFill/>
          <a:ln w="9525" algn="ctr">
            <a:noFill/>
            <a:miter lim="800000"/>
            <a:headEnd/>
            <a:tailEnd/>
          </a:ln>
        </p:spPr>
        <p:txBody>
          <a:bodyPr vert="horz" wrap="square" lIns="99269" tIns="49635" rIns="99269" bIns="49635" numCol="1" anchor="ctr" anchorCtr="0" compatLnSpc="1">
            <a:prstTxWarp prst="textNoShape">
              <a:avLst/>
            </a:prstTxWarp>
          </a:bodyPr>
          <a:lstStyle/>
          <a:p>
            <a:pPr algn="l"/>
            <a:r>
              <a:rPr lang="en-IN" sz="3200" dirty="0" smtClean="0"/>
              <a:t>  Engine </a:t>
            </a:r>
            <a:r>
              <a:rPr lang="en-IN" sz="3200" dirty="0"/>
              <a:t>Protector</a:t>
            </a:r>
            <a:endParaRPr lang="en-US" sz="3200" dirty="0"/>
          </a:p>
        </p:txBody>
      </p:sp>
      <p:sp>
        <p:nvSpPr>
          <p:cNvPr id="6" name="Horizontal Scroll 5"/>
          <p:cNvSpPr/>
          <p:nvPr/>
        </p:nvSpPr>
        <p:spPr bwMode="auto">
          <a:xfrm>
            <a:off x="609600" y="2590800"/>
            <a:ext cx="7848600" cy="2971800"/>
          </a:xfrm>
          <a:prstGeom prst="horizontalScroll">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l"/>
            <a:endParaRPr lang="en-US" sz="1400" b="1" dirty="0" smtClean="0"/>
          </a:p>
          <a:p>
            <a:pPr algn="l"/>
            <a:r>
              <a:rPr lang="en-US" sz="1400" b="1" dirty="0" smtClean="0"/>
              <a:t>Conditions :</a:t>
            </a:r>
          </a:p>
          <a:p>
            <a:pPr lvl="1" indent="-346075" algn="l">
              <a:buFont typeface="Wingdings" pitchFamily="2" charset="2"/>
              <a:buChar char="q"/>
            </a:pPr>
            <a:r>
              <a:rPr lang="en-US" sz="1400" dirty="0" smtClean="0"/>
              <a:t>The vehicle registered and used a Private Car vehicle.</a:t>
            </a:r>
          </a:p>
          <a:p>
            <a:pPr lvl="1" indent="-346075" algn="l">
              <a:buFont typeface="Wingdings" pitchFamily="2" charset="2"/>
              <a:buChar char="q"/>
            </a:pPr>
            <a:r>
              <a:rPr lang="en-US" sz="1400" dirty="0" smtClean="0"/>
              <a:t>Cover is available for Private Car vehicles up to 3 years old. </a:t>
            </a:r>
          </a:p>
          <a:p>
            <a:pPr lvl="1" indent="-346075" algn="l">
              <a:buFont typeface="Wingdings" pitchFamily="2" charset="2"/>
              <a:buChar char="q"/>
            </a:pPr>
            <a:r>
              <a:rPr lang="en-US" sz="1400" dirty="0" smtClean="0"/>
              <a:t>This add on cover can be opted with Plan 1 only by charging additional premium for this cover.</a:t>
            </a:r>
          </a:p>
          <a:p>
            <a:pPr lvl="1" indent="-346075" algn="l">
              <a:buFont typeface="Wingdings" pitchFamily="2" charset="2"/>
              <a:buChar char="q"/>
            </a:pPr>
            <a:r>
              <a:rPr lang="en-US" sz="1400" dirty="0" smtClean="0"/>
              <a:t>List of vehicles for which this cover can be extended is as per existing add on vehicle list. </a:t>
            </a:r>
          </a:p>
          <a:p>
            <a:pPr lvl="1" indent="-346075" algn="l">
              <a:buFont typeface="Wingdings" pitchFamily="2" charset="2"/>
              <a:buChar char="q"/>
            </a:pPr>
            <a:r>
              <a:rPr lang="en-US" sz="1400" dirty="0" smtClean="0"/>
              <a:t>This cover cannot be allowed on stand alone basis.</a:t>
            </a:r>
            <a:endParaRPr lang="en-US" sz="1400" b="1" u="sng" dirty="0" smtClean="0"/>
          </a:p>
          <a:p>
            <a:pPr algn="l"/>
            <a:endParaRPr lang="en-US" sz="1400" b="1" dirty="0" smtClean="0"/>
          </a:p>
          <a:p>
            <a:pPr algn="l"/>
            <a:endParaRPr lang="en-US" sz="1400" b="1" dirty="0" smtClean="0"/>
          </a:p>
          <a:p>
            <a:pPr algn="l"/>
            <a:endParaRPr lang="en-US" sz="1400" b="1" dirty="0" smtClean="0"/>
          </a:p>
        </p:txBody>
      </p:sp>
      <p:pic>
        <p:nvPicPr>
          <p:cNvPr id="17410" name="Picture 2" descr="Image result for images of car in repair garage"/>
          <p:cNvPicPr>
            <a:picLocks noChangeAspect="1" noChangeArrowheads="1"/>
          </p:cNvPicPr>
          <p:nvPr/>
        </p:nvPicPr>
        <p:blipFill>
          <a:blip r:embed="rId2" cstate="print"/>
          <a:srcRect/>
          <a:stretch>
            <a:fillRect/>
          </a:stretch>
        </p:blipFill>
        <p:spPr bwMode="auto">
          <a:xfrm>
            <a:off x="4648200" y="152400"/>
            <a:ext cx="3733800" cy="1066800"/>
          </a:xfrm>
          <a:prstGeom prst="rect">
            <a:avLst/>
          </a:prstGeom>
          <a:noFill/>
        </p:spPr>
      </p:pic>
    </p:spTree>
  </p:cSld>
  <p:clrMapOvr>
    <a:masterClrMapping/>
  </p:clrMapOvr>
  <p:transition>
    <p:wipe dir="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pPr algn="l" eaLnBrk="1" hangingPunct="1"/>
            <a:r>
              <a:rPr lang="en-US" sz="3200" dirty="0" smtClean="0"/>
              <a:t>  Road Side Assistance (RSA)</a:t>
            </a:r>
          </a:p>
        </p:txBody>
      </p:sp>
      <p:sp>
        <p:nvSpPr>
          <p:cNvPr id="43011" name="Rectangle 3"/>
          <p:cNvSpPr>
            <a:spLocks noGrp="1" noChangeArrowheads="1"/>
          </p:cNvSpPr>
          <p:nvPr>
            <p:ph type="body" idx="1"/>
          </p:nvPr>
        </p:nvSpPr>
        <p:spPr>
          <a:xfrm>
            <a:off x="457200" y="1143000"/>
            <a:ext cx="8458200" cy="4983163"/>
          </a:xfrm>
        </p:spPr>
        <p:txBody>
          <a:bodyPr/>
          <a:lstStyle/>
          <a:p>
            <a:pPr>
              <a:buNone/>
            </a:pPr>
            <a:r>
              <a:rPr lang="en-US" sz="1400" dirty="0" smtClean="0"/>
              <a:t>11 comprehensive Roadside Assistance covers that provide you with </a:t>
            </a:r>
          </a:p>
          <a:p>
            <a:pPr>
              <a:buNone/>
            </a:pPr>
            <a:r>
              <a:rPr lang="en-US" sz="1400" dirty="0" smtClean="0"/>
              <a:t>complete service in the time of need.</a:t>
            </a:r>
          </a:p>
          <a:p>
            <a:pPr marL="457200" indent="-457200" eaLnBrk="1" hangingPunct="1">
              <a:buNone/>
            </a:pPr>
            <a:endParaRPr lang="en-US" altLang="zh-CN" sz="2000" dirty="0" smtClean="0">
              <a:ea typeface="宋体" charset="-122"/>
            </a:endParaRPr>
          </a:p>
          <a:p>
            <a:pPr marL="457200" indent="-457200" eaLnBrk="1" hangingPunct="1">
              <a:buFontTx/>
              <a:buNone/>
            </a:pPr>
            <a:endParaRPr lang="en-US" sz="2000" dirty="0" smtClean="0"/>
          </a:p>
        </p:txBody>
      </p:sp>
      <p:sp>
        <p:nvSpPr>
          <p:cNvPr id="5" name="Flowchart: Connector 4"/>
          <p:cNvSpPr/>
          <p:nvPr/>
        </p:nvSpPr>
        <p:spPr>
          <a:xfrm>
            <a:off x="3733800" y="3581400"/>
            <a:ext cx="1295400" cy="685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chemeClr val="tx1"/>
                </a:solidFill>
              </a:rPr>
              <a:t>RSA</a:t>
            </a:r>
            <a:endParaRPr lang="en-US" sz="1100" dirty="0">
              <a:solidFill>
                <a:schemeClr val="tx1"/>
              </a:solidFill>
            </a:endParaRPr>
          </a:p>
        </p:txBody>
      </p:sp>
      <p:cxnSp>
        <p:nvCxnSpPr>
          <p:cNvPr id="7" name="Straight Arrow Connector 6"/>
          <p:cNvCxnSpPr>
            <a:stCxn id="5" idx="0"/>
          </p:cNvCxnSpPr>
          <p:nvPr/>
        </p:nvCxnSpPr>
        <p:spPr>
          <a:xfrm flipV="1">
            <a:off x="4381500" y="2514600"/>
            <a:ext cx="0" cy="106680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9" name="Flowchart: Connector 8"/>
          <p:cNvSpPr/>
          <p:nvPr/>
        </p:nvSpPr>
        <p:spPr>
          <a:xfrm>
            <a:off x="3733800" y="1828800"/>
            <a:ext cx="1295400" cy="685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chemeClr val="tx1"/>
                </a:solidFill>
              </a:rPr>
              <a:t>Towing due to accident</a:t>
            </a:r>
            <a:endParaRPr lang="en-US" sz="1100" dirty="0">
              <a:solidFill>
                <a:schemeClr val="tx1"/>
              </a:solidFill>
            </a:endParaRPr>
          </a:p>
        </p:txBody>
      </p:sp>
      <p:sp>
        <p:nvSpPr>
          <p:cNvPr id="12" name="Flowchart: Connector 11"/>
          <p:cNvSpPr/>
          <p:nvPr/>
        </p:nvSpPr>
        <p:spPr>
          <a:xfrm>
            <a:off x="5486400" y="1828800"/>
            <a:ext cx="1295400" cy="685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chemeClr val="tx1"/>
                </a:solidFill>
              </a:rPr>
              <a:t>Flat </a:t>
            </a:r>
            <a:r>
              <a:rPr lang="en-US" sz="1100" dirty="0" err="1" smtClean="0">
                <a:solidFill>
                  <a:schemeClr val="tx1"/>
                </a:solidFill>
              </a:rPr>
              <a:t>tyre</a:t>
            </a:r>
            <a:endParaRPr lang="en-US" sz="1100" dirty="0">
              <a:solidFill>
                <a:schemeClr val="tx1"/>
              </a:solidFill>
            </a:endParaRPr>
          </a:p>
        </p:txBody>
      </p:sp>
      <p:sp>
        <p:nvSpPr>
          <p:cNvPr id="15" name="Flowchart: Connector 14"/>
          <p:cNvSpPr/>
          <p:nvPr/>
        </p:nvSpPr>
        <p:spPr>
          <a:xfrm>
            <a:off x="7086600" y="2057400"/>
            <a:ext cx="1295400" cy="9906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chemeClr val="tx1"/>
                </a:solidFill>
              </a:rPr>
              <a:t>Dead battery</a:t>
            </a:r>
            <a:endParaRPr lang="en-US" sz="1100" dirty="0">
              <a:solidFill>
                <a:schemeClr val="tx1"/>
              </a:solidFill>
            </a:endParaRPr>
          </a:p>
        </p:txBody>
      </p:sp>
      <p:sp>
        <p:nvSpPr>
          <p:cNvPr id="19" name="Flowchart: Connector 18"/>
          <p:cNvSpPr/>
          <p:nvPr/>
        </p:nvSpPr>
        <p:spPr>
          <a:xfrm>
            <a:off x="7162800" y="4572000"/>
            <a:ext cx="1676400" cy="9906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chemeClr val="tx1"/>
                </a:solidFill>
              </a:rPr>
              <a:t>Contamination /incorrect or running out of fuel</a:t>
            </a:r>
            <a:endParaRPr lang="en-US" sz="1100" dirty="0">
              <a:solidFill>
                <a:schemeClr val="tx1"/>
              </a:solidFill>
            </a:endParaRPr>
          </a:p>
        </p:txBody>
      </p:sp>
      <p:cxnSp>
        <p:nvCxnSpPr>
          <p:cNvPr id="21" name="Straight Arrow Connector 20"/>
          <p:cNvCxnSpPr>
            <a:stCxn id="5" idx="4"/>
            <a:endCxn id="22" idx="0"/>
          </p:cNvCxnSpPr>
          <p:nvPr/>
        </p:nvCxnSpPr>
        <p:spPr>
          <a:xfrm flipH="1">
            <a:off x="4305300" y="4267200"/>
            <a:ext cx="76200" cy="137160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22" name="Flowchart: Connector 21"/>
          <p:cNvSpPr/>
          <p:nvPr/>
        </p:nvSpPr>
        <p:spPr>
          <a:xfrm>
            <a:off x="3581400" y="5638800"/>
            <a:ext cx="1447800" cy="685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chemeClr val="tx1"/>
                </a:solidFill>
              </a:rPr>
              <a:t>Local travel when on tour</a:t>
            </a:r>
            <a:endParaRPr lang="en-US" sz="1100" dirty="0">
              <a:solidFill>
                <a:schemeClr val="tx1"/>
              </a:solidFill>
            </a:endParaRPr>
          </a:p>
        </p:txBody>
      </p:sp>
      <p:sp>
        <p:nvSpPr>
          <p:cNvPr id="27" name="Flowchart: Connector 26"/>
          <p:cNvSpPr/>
          <p:nvPr/>
        </p:nvSpPr>
        <p:spPr>
          <a:xfrm>
            <a:off x="228600" y="4419600"/>
            <a:ext cx="1447800" cy="685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chemeClr val="tx1"/>
                </a:solidFill>
              </a:rPr>
              <a:t>Repatriation of vehicle</a:t>
            </a:r>
            <a:endParaRPr lang="en-US" sz="1100" dirty="0">
              <a:solidFill>
                <a:schemeClr val="tx1"/>
              </a:solidFill>
            </a:endParaRPr>
          </a:p>
        </p:txBody>
      </p:sp>
      <p:sp>
        <p:nvSpPr>
          <p:cNvPr id="30" name="Flowchart: Connector 29"/>
          <p:cNvSpPr/>
          <p:nvPr/>
        </p:nvSpPr>
        <p:spPr>
          <a:xfrm>
            <a:off x="228600" y="3200400"/>
            <a:ext cx="1447800" cy="685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chemeClr val="tx1"/>
                </a:solidFill>
              </a:rPr>
              <a:t>Medical     co-ordination</a:t>
            </a:r>
            <a:endParaRPr lang="en-US" sz="1100" dirty="0">
              <a:solidFill>
                <a:schemeClr val="tx1"/>
              </a:solidFill>
            </a:endParaRPr>
          </a:p>
        </p:txBody>
      </p:sp>
      <p:cxnSp>
        <p:nvCxnSpPr>
          <p:cNvPr id="33" name="Straight Arrow Connector 32"/>
          <p:cNvCxnSpPr>
            <a:stCxn id="5" idx="1"/>
          </p:cNvCxnSpPr>
          <p:nvPr/>
        </p:nvCxnSpPr>
        <p:spPr>
          <a:xfrm flipH="1" flipV="1">
            <a:off x="2362200" y="2514600"/>
            <a:ext cx="1561307" cy="1167233"/>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34" name="Flowchart: Connector 33"/>
          <p:cNvSpPr/>
          <p:nvPr/>
        </p:nvSpPr>
        <p:spPr>
          <a:xfrm>
            <a:off x="1447800" y="1828800"/>
            <a:ext cx="1447800" cy="685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chemeClr val="tx1"/>
                </a:solidFill>
              </a:rPr>
              <a:t>Urgent message relay</a:t>
            </a:r>
            <a:endParaRPr lang="en-US" sz="1100" dirty="0">
              <a:solidFill>
                <a:schemeClr val="tx1"/>
              </a:solidFill>
            </a:endParaRPr>
          </a:p>
        </p:txBody>
      </p:sp>
      <p:pic>
        <p:nvPicPr>
          <p:cNvPr id="4098" name="Picture 2" descr="Image result for images of motor insurance"/>
          <p:cNvPicPr>
            <a:picLocks noChangeAspect="1" noChangeArrowheads="1"/>
          </p:cNvPicPr>
          <p:nvPr/>
        </p:nvPicPr>
        <p:blipFill>
          <a:blip r:embed="rId2" cstate="print"/>
          <a:srcRect/>
          <a:stretch>
            <a:fillRect/>
          </a:stretch>
        </p:blipFill>
        <p:spPr bwMode="auto">
          <a:xfrm>
            <a:off x="6934200" y="381000"/>
            <a:ext cx="2057400" cy="1343614"/>
          </a:xfrm>
          <a:prstGeom prst="rect">
            <a:avLst/>
          </a:prstGeom>
          <a:noFill/>
        </p:spPr>
      </p:pic>
      <p:sp>
        <p:nvSpPr>
          <p:cNvPr id="28" name="Flowchart: Connector 27"/>
          <p:cNvSpPr/>
          <p:nvPr/>
        </p:nvSpPr>
        <p:spPr>
          <a:xfrm>
            <a:off x="7239000" y="3429000"/>
            <a:ext cx="1447800" cy="9144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chemeClr val="tx1"/>
                </a:solidFill>
              </a:rPr>
              <a:t>Keys locked-in</a:t>
            </a:r>
            <a:endParaRPr lang="en-US" sz="1100" dirty="0">
              <a:solidFill>
                <a:schemeClr val="tx1"/>
              </a:solidFill>
            </a:endParaRPr>
          </a:p>
        </p:txBody>
      </p:sp>
      <p:sp>
        <p:nvSpPr>
          <p:cNvPr id="31" name="Flowchart: Connector 30"/>
          <p:cNvSpPr/>
          <p:nvPr/>
        </p:nvSpPr>
        <p:spPr>
          <a:xfrm>
            <a:off x="5715000" y="5486400"/>
            <a:ext cx="1447800" cy="685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chemeClr val="tx1"/>
                </a:solidFill>
              </a:rPr>
              <a:t>Continuation of journey</a:t>
            </a:r>
            <a:endParaRPr lang="en-US" sz="1100" dirty="0">
              <a:solidFill>
                <a:schemeClr val="tx1"/>
              </a:solidFill>
            </a:endParaRPr>
          </a:p>
        </p:txBody>
      </p:sp>
      <p:sp>
        <p:nvSpPr>
          <p:cNvPr id="32" name="Flowchart: Connector 31"/>
          <p:cNvSpPr/>
          <p:nvPr/>
        </p:nvSpPr>
        <p:spPr>
          <a:xfrm>
            <a:off x="1143000" y="5562600"/>
            <a:ext cx="1676400" cy="7620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chemeClr val="tx1"/>
                </a:solidFill>
              </a:rPr>
              <a:t>Overnight accommodation expenses when on tour</a:t>
            </a:r>
            <a:endParaRPr lang="en-US" sz="1100" dirty="0">
              <a:solidFill>
                <a:schemeClr val="tx1"/>
              </a:solidFill>
            </a:endParaRPr>
          </a:p>
        </p:txBody>
      </p:sp>
      <p:cxnSp>
        <p:nvCxnSpPr>
          <p:cNvPr id="51" name="Straight Arrow Connector 50"/>
          <p:cNvCxnSpPr>
            <a:endCxn id="28" idx="2"/>
          </p:cNvCxnSpPr>
          <p:nvPr/>
        </p:nvCxnSpPr>
        <p:spPr>
          <a:xfrm flipV="1">
            <a:off x="5029200" y="3886200"/>
            <a:ext cx="2209800" cy="7620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54" name="Straight Arrow Connector 53"/>
          <p:cNvCxnSpPr/>
          <p:nvPr/>
        </p:nvCxnSpPr>
        <p:spPr>
          <a:xfrm flipV="1">
            <a:off x="4648200" y="2514600"/>
            <a:ext cx="1371600" cy="114300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59" name="Straight Arrow Connector 58"/>
          <p:cNvCxnSpPr>
            <a:endCxn id="15" idx="3"/>
          </p:cNvCxnSpPr>
          <p:nvPr/>
        </p:nvCxnSpPr>
        <p:spPr>
          <a:xfrm flipV="1">
            <a:off x="4953000" y="2902930"/>
            <a:ext cx="2323307" cy="83087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64" name="Straight Arrow Connector 63"/>
          <p:cNvCxnSpPr>
            <a:stCxn id="5" idx="5"/>
            <a:endCxn id="19" idx="2"/>
          </p:cNvCxnSpPr>
          <p:nvPr/>
        </p:nvCxnSpPr>
        <p:spPr>
          <a:xfrm>
            <a:off x="4839493" y="4166767"/>
            <a:ext cx="2323307" cy="900533"/>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67" name="Straight Arrow Connector 66"/>
          <p:cNvCxnSpPr>
            <a:endCxn id="31" idx="0"/>
          </p:cNvCxnSpPr>
          <p:nvPr/>
        </p:nvCxnSpPr>
        <p:spPr>
          <a:xfrm>
            <a:off x="4572000" y="4267200"/>
            <a:ext cx="1866900" cy="121920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71" name="Straight Arrow Connector 70"/>
          <p:cNvCxnSpPr>
            <a:endCxn id="32" idx="0"/>
          </p:cNvCxnSpPr>
          <p:nvPr/>
        </p:nvCxnSpPr>
        <p:spPr>
          <a:xfrm flipH="1">
            <a:off x="1981200" y="4191000"/>
            <a:ext cx="2209800" cy="137160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81" name="Straight Arrow Connector 80"/>
          <p:cNvCxnSpPr>
            <a:stCxn id="5" idx="3"/>
            <a:endCxn id="27" idx="7"/>
          </p:cNvCxnSpPr>
          <p:nvPr/>
        </p:nvCxnSpPr>
        <p:spPr>
          <a:xfrm flipH="1">
            <a:off x="1464374" y="4166767"/>
            <a:ext cx="2459133" cy="353266"/>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86" name="Straight Arrow Connector 85"/>
          <p:cNvCxnSpPr>
            <a:stCxn id="5" idx="2"/>
            <a:endCxn id="30" idx="6"/>
          </p:cNvCxnSpPr>
          <p:nvPr/>
        </p:nvCxnSpPr>
        <p:spPr>
          <a:xfrm flipH="1" flipV="1">
            <a:off x="1676400" y="3543300"/>
            <a:ext cx="2057400" cy="38100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Tree>
  </p:cSld>
  <p:clrMapOvr>
    <a:masterClrMapping/>
  </p:clrMapOvr>
  <p:transition>
    <p:wipe dir="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spcBef>
                <a:spcPts val="1200"/>
              </a:spcBef>
              <a:buNone/>
            </a:pPr>
            <a:endParaRPr lang="en-US" dirty="0"/>
          </a:p>
        </p:txBody>
      </p:sp>
      <p:sp>
        <p:nvSpPr>
          <p:cNvPr id="2" name="Title 1"/>
          <p:cNvSpPr>
            <a:spLocks noGrp="1"/>
          </p:cNvSpPr>
          <p:nvPr>
            <p:ph type="title"/>
          </p:nvPr>
        </p:nvSpPr>
        <p:spPr>
          <a:noFill/>
          <a:ln w="9525" algn="ctr">
            <a:noFill/>
            <a:miter lim="800000"/>
            <a:headEnd/>
            <a:tailEnd/>
          </a:ln>
        </p:spPr>
        <p:txBody>
          <a:bodyPr vert="horz" wrap="square" lIns="99269" tIns="49635" rIns="99269" bIns="49635" numCol="1" anchor="ctr" anchorCtr="0" compatLnSpc="1">
            <a:prstTxWarp prst="textNoShape">
              <a:avLst/>
            </a:prstTxWarp>
          </a:bodyPr>
          <a:lstStyle/>
          <a:p>
            <a:pPr algn="l"/>
            <a:r>
              <a:rPr lang="en-US" sz="3200" dirty="0" smtClean="0"/>
              <a:t>  RSA </a:t>
            </a:r>
            <a:r>
              <a:rPr lang="en-US" sz="3200" dirty="0"/>
              <a:t>- Conditions</a:t>
            </a:r>
          </a:p>
        </p:txBody>
      </p:sp>
      <p:sp>
        <p:nvSpPr>
          <p:cNvPr id="17410" name="AutoShape 2" descr="data:image/jpeg;base64,/9j/4AAQSkZJRgABAQAAAQABAAD/2wCEAAkGBxQTEhUUExQWFRUXGBcXGBgYFRgYFRcYFRQXFxcUFxcaHSggGBolHBUXITEhJSkrLi4uFx8zODMsNygtLisBCgoKDg0OGhAQGywmICQsLCwsLCwsLCwsLCwsLCwsLCwsLCwsLCwsLCwsLCwsLCwsLCwsLCwsLCwsLCwsLCwsLP/AABEIAOEA4QMBIgACEQEDEQH/xAAcAAABBQEBAQAAAAAAAAAAAAAAAgMEBQYBBwj/xABIEAABAwIDBAYHBAcGBQUAAAABAAIRAyEEEjEFQVFhBhNxgZGhByIyk7HB0kJU0eEUI0RSYpLwFRczcnOCFjRDg+IkZKKy8f/EABoBAAIDAQEAAAAAAAAAAAAAAAACAQMEBQb/xAAtEQACAgEEAgEDAgcBAQAAAAAAAQIRAwQSITETUUEFFJEyUhUiQmFxgaHRM//aAAwDAQACEQMRAD8A9xQhCABCEIAEIQgAQhCABCEIAEIQgAQhCABCEIAEIQgAQhCABCEIAEIQgAQhCABCEIAEIQgDzZ/pYYP2Z3vB9K4PSy37q/3g+leXPqhSMJiGnVcR6zMlZs8UD0v+9Zv3V/vB9K6PSsz7s73g+ledVWjcujDEhJ/EMvsnwRPRx6U2fdne8H0rv96LfuzveD8F57h8KZ0U52EsqpfU8qfYeCJsx6UW/dne8H0p8eklsT+ju94PpXmGIJadEU8UneuztWmHhgemn0lD7s73g+lLHpG/9s73g+led0Xk6BSBWOhCqf1HUL5QeCBuHeksD9ld7wfSuN9JoP7K73g+lY3qzGiQGkblH8Uz+w8ETbu9JYA/5Z3vB9KaHpQb92d7wfSsR1RKVTwhhT/E8y7ZHgibI+lVo/ZXe8H0rjvSu0fsr/eD6Vi3bNlJdgAE6+qT9h4Im3HpWb92d7wfSk1PSw0fsr/eD6VhjhxCb/RwQmX1LJ7I8MTdD0us+6v96PpXHel5g/ZX+8H0rzwYcSma4CtWvyNkeGJ6SPS6z7q/3o+lJ/vgbP8Ayj/et+lebU76JfUXU/fZF2Hhiejn0vM+6P8Aet+lN1PTIwfsj/ej6V5piARuUcszbk8dZk7YrxI9VHpip/dX+9b9KQ70zUx+yP8Aet+leYuw9kwMPKZayfsPGj1I+mmn90f71v0rrPTRTP7I/wB636V5NWpRZLp4dP8AdSojxo9a/viZ90f71v0oXlPUFCX7ufsnxofbWap+BwgddS8JsVk3Vk3CtZYLj5dRHqJpUWRRhQAii6DEK06oQmjQi5CyeW+yyhl2JDVHdjs+hUXajgRYpOBoCyuWOKjuYtuybVpSFVmnDrq/ZREWSXYIOSwyqPBLQjCkWiE9iqJsVG/s8tuCnmVCGnMbKt8u4sn4H6b7JbngN9aAOJsFncVt5rLN9Y+SpMXj31DLiT328FtwfT5z5lwimeZLo1j8fQmBWZP+YBSWVzugjkV5612oLQfI9xRRxJY4ZKjmd9vL8Fqn9LVfysrWf2j0QVTvCYq1tyz2G25XaJeG1G8W698W8lZ4XpJh3e1mYeDhP/1lYp6LLB9X/gtWWL+SSKRTTqJ3KZS25hHW61o7bfFN4wyJYQ5vEGR4hV7Jx7VDWn8kJ7YUSoAn8xJunf0cKxPb2FEWkwDRSmUibwnqOHTjq0WSSnb4CipxbeSRh2jgu4qS5OtYQr7qItDVbkoNSoRuU+pIuolYZlZAVldVMmU7TcYskVqZCl0GQJWiTSQozmchSM4Qk3f2Jo0bqTjfRN1M0iSpmJzAC9lHeDM5Se5cuLs0ONE3C4nLqE5i6uZV+dx+yfBKzvG4qtw5sgaxWzGONjCGbKcNHJ+nioPrBSA8m4TvJNKgVEOmKrTBFk+0PO4pyhVdN/grLrhAaCAXWzW9Wd6iKlOailywbSVlU7FBogxOl/yVVWYXk/8AqA07h1bo8bqdtnZDqD8rjm58T27+KgzcLtYdNDF12ZJZHLsiVMDWAJGWq3eRDvIjMPBQqtSnN2Oad5aZntaflC0eHeACS3MZDRxvOm6bealbbFF2U0wHAtDnNeA5zSLEBxvC2RZW0YlzGgktdmHe0juKTiMsTINt3HlxWjZh6BsaMniHkSOB1ThoYQmDh3N/y1XT5hOsi6FcDz/EbVLD6gI53C1nRTFOxFHNMvaSHCOwhw7inekWwaApdbhXue0f4lN4HWU+fB7Z3jkqPoxjhSqEAQ1+oBi+4psjbg3Fckxirpmjds1rnRUY0g8LEHt1BVbXoOwVXMyTTduOhFgQeDhxWodjRJsNI3WIG/imdr4ZtfC1C0gPZLwI1yzp/tWOOeM2oyXD4LljaVkAVc0PHsm6mYeu06rPdD8dnD2ESAQRynWPBaGvhMt1zdXijjyvH+C+ErjZJc4RAULFUyE9h3AnVKxyyxTTGKulM6KU8yl4UWmE3iCDuhWt2xSuxjTNjZRHAgXUpz8pjVRMZW4LXC+hGRHSU7RpuT2BIKnGinnkrgiiB1BQpvVc0JN4UbBzCNRKVUpvDfVhSm0DoDKZxFKo24XBU7dG4iU8TUbYgHuTFbHVC6zQArGlSm5F0/1YFyE/kin0JtK3O2oIdTuN4UzCUqJaRdp5p8YpkwBHclVajNICjytcULt/uVFS0w5R6c9Y0ZhJ46azCt67BlhsKoxNMh14Nl0Pp8lKZTmVRDFF7nPLwQLe1xHBQqlHepS4TaF2qMtjWFqAEgmAd+sHc6N6gFr+sLnFsCfZ0M6Ab4m9+CkObdMVGp4q2RJ0DKpBkblIqOBuNSooELj3KZRshMlMqZTOu4iLEHULEdIqP6PiXNYbWc3kDeFrWOkhZfpwQazSP3QD3b1bgltlQNWO09tnKCDqBI4QpuG6S5WOkiC0+YhZfZuCFQkEu4w3UwJ1OnG/BXFDBUad8pceLjI7tyXPp4QW5rtjwm+kT+hmGLGFz5GaI/ygWPiVqjiJOXcs5RxVtU9Tx3euTqISyzcmXxaiqLus0UyDFk3WxgdYKrr7TBiU3h8U1zuCpWF1bJ3I0uC9UX3pmrDSSbhQmP8A4rKJiMdltqkjjbZNncdhgTLSqx+FO9Sy8m4sFxzoWqDceBWN0sMApRqEC+ij/pImN6kubbiFEr+SBv8ASW8UJORv7qEVEOTftrHdZcoFzpBlM067TJBIjd81YbOqSC6fkuBNbU+DaRQ8tNmm29ODH2GZmu9SG4lhdd2m5N4nI54bOXeEqp9okQ3FtLi0U/EJTsI030SXtyn1jLTviI5rPYnpJ1bj1YzM4vdE9kDTtV2LBPL/APMSUorsuhRaTqmtpYOMpCrdm9LKbnDOzJz1HipW19tU/a6xpb9kAgkngtumwZ8WdXHgpyThKLILdp4drshecwMQGuO/dZVtfaZH+K1lOTDQ1xJH7oeeJ5Kvxu2gC4tAbN7fElZfG4iriXONNpIFrWAPJekhD2YT11vRxtXD03tfke5s39YSb5bXCym0sFiMMf1rfUmA4Xae8aLa9H6JZTYHXDWMBnjkFwd+/wAVYPdY2BB1BEghZY56dDvHZ5pRxIdp5pT3WJ4SeOnAcVq9pdGsPUBLP1LuLSSz+Xd3KoxHR+tRbmIzt1zNuCBqQePJaFOMuitxaMl/xGy4aHTx00WcxuKNR2Z2vDgE7tGjkr1BuDjHYbjyKgudC2QhGPIOyVgq8E6iReDr2/1vVgNoDQezukyRxv2z4qiYZI8FLfgHgZm3Gp4+CnK1JbWEeOTSbHdTq1MpMcBxPBaDGbNDBxtcRC80BcLgkc1r+hu0i8PpPJJ9ppJkxvCzSw7eUM3Y3+jElxYCWMEuG8cwOC5QxAngriDRrCoAC24cNzmn2m+Cp9tURQqQLscM1M8juPMIy4VOG6P+whL4ZKZXvYp2s8kTZUza88k+MQTvWF4qZbZM/SjCjMqyZlJB5Smg4DUKVBE2WFJ4JuIHFKOIMwDZRKbyd8JHtSl2c8kWTuv5oVblHEoU+NBZ61R2Y94vUAPYkPwVVgu0kDeNFo6NUQZYAlUXkTuHCF5hZP7o6G0zvVVHgQA3uTVPYzgczySe2wWvLmctN9k5SrNLbNUpvpSQMx+KoPLHgnVrgO0iAscNiPxLzTpPayWl8v0tAy9t/Ir1itTa4OaWEG8HcOawW3sDUpu66mIIMuA05ujeDv7fDq6GT8bjFrd8FGbu30VI6F1Wty1HAP3EHMw+UhVJwjqT+rqtykeY48wtnU6RYc4cvax3Wy0BhdYudvDhq0Krx+PbicKH1A0Pa9wYWmzspAe0b4uPBbtNlz9ZV8lGSMP6TNN6OvruqVKgLKDCQAPbqQYkcG81dnCsFMNptDWgSAOatOidAYmhVpS7OyCDNi102PeCmKtPL6pERaN4hW/cb5OD+BNlKyw6P7VytFOrJaIAI1aBu5haOpGWQQRuI3hYakYMqzw+0izTTeDp28jzVcsd8ond7LnEglwMxGnA8iFn+m2MdTwNaCQSWRGntiI81eYfaDKrYBE72n2hzHELJ+lE5MI1oM56je8NDiYHIxKbDbyJP2Eqoymxejr8UGvmRABAc3rLW0Jk2jjop22OiVJsQK1J53OEtP8AFe8yu9F6T+rYGzm8N61+G2m+mOrrsFWk6zmuJieLT9lw4hbXP+bsqXR5fR6PkPIe4QOGpj4LTbNpNpm7gBuB38gU1t9jaVbKHSw+sw7w0nQ8wbSsttTHvJAnSRI3yrJ4nkXLCMtpqMbg6NF7amUPpPBtqLgiBF98hVHRbaFLD4h3WNkH1WO/dk2ce6E9/arq2zyx4BNFzQ1++CQMhtex8lmqj5Pl4J43LHsl8cEPu0esY0BwknQacTuusjjq3WUzSd9kktO8clZ9FMd12HLCZqU/Et3H5Ks2hSDH5ibFRge2W1/4EkZ9lYtT1LHcQm9q0Ydmbo7yI3KE1PPEr5GUjQUcXwKkDEdiztCpBVjQfOhWSeFIdSLLOCPZ8EyyoAdVHqPc24/JOtYHCSFXtSGskyOKFE6rtQo2xJ5PoPCS4yQLC2t+aXSpS4kHxJgdiiCm8G5Ph+Cea4key3XeDEdq8opLpr/h0aHi4OMaAcRqpOQZTa25QiQ27QDf2RrO/elGu6CXACdAT8k1x9f8I5JIIIiI5lV+2MKHCwg6Ai3iDqFOw7yRJgxwH4oeLzlGUX4JozcXceyGk+zyDpXhDTc7KL02ZyBcF9UllPwAc7wWK2biXD1LueTAaLkk8O9ey7Iqiriesi7jUr9jWt/R6Uci3rDHFW2x2tp0WOyAF0vzfaOdxcL9hC9Bl1qwx2tX1+TFDDudlN0F2G7D0S+tarVu5v7oE5Wnnck9qn7Z2cHsJZ7ceIU3EY+x9XnxVDjdqkT6g+HzXG3SnleVdmtpKO0y2Mqlsg2I8U3h8XmIkp7bLuuHsxzBBPjKzrWVWGcriO5drDkU1z2Y5wa6NhUoQAWm/EKBt5jsS1gef8PNFtc0TPE+qFUDpCWiHU3+H5rn/FTN9Kp5fitCg+xaZb4DD5QBy+BB+SlbY2qZY10etYWE307hpxuqbDdJ6BNy5nNzT8QrkYjDVC2p6ji3e0xPnHklalF20FGc6aUMrWuj1hz3H84WOqiRK2HTjawqta1o9Uc58/BZPCszgjeL6rbprlErlwNU80ETY6jcYSgxNQnWPhWOyUWWwcb1FZr9x9V3YVpdv4WQSL8OxYvNK2zX58JTdM+rB7rKifDTCStGQfUzAsO42SKWHPBFYxVVvhsMTorM2SopkY0Q6ODG9SG4DNpZWNDBv5KYKREer4Lnz1D+GaFjRSswJFpcVOpbPIFirKlSMGQQlEeColnkyfGis/QX8UK1zdiEvmkGxHrZxEjeeRH4ppxqAeqLDjKh0sUBfrZ4WHmnDiw4Xqjh4rzbt/B0Eh5rKliANZ4fJPms6xBbE66jslMYfENFm1Ae3f8AiomPxuRrnEjK0TAmTwFxqT8VEVJuopg6XZIxuPLCescGt7bchG8qm2r0m/U1AwGAx1yY0buEarE9JNuug1anrH7Ldw4DsWa2ZWxOJL4DngNdYaC2gC9Bp/paivJkf/hinncnUUbfY1eo01erc0FtOlRixdDaeYkCZ1qaqbQ2zVllJw1hrHSA0ACAIOixtLafV1iCXMqF+Z2dserlblaGneUxtPbkvGUkum3K62ZdKsqpr/BSp7Xwes0aIOpBI1uPimMVhZmWZu75rD7L6WVQ4NLie4Ld4apUe3j2gR5Lz+fBlwv+Y3QnGaKWvgHXmmQNwAn+ijB7KLz6zSW8xHwV7TpVSYygdjTZWNKg5ovwi8Jo5G1QOKMuzZLRcsET+7uSz0epPJhrY/yD4rROoFrQIB3AyD43UerScLhon+uConnyRlVlsYRaMZtLoY0NlrRc2ltx4LPVuiQmGgn/AGuHxXqbi8agE9rv6Cj4p0m9MHnLp+C04fqOaPF2VywxfwebM2BDDSeMu9pI8r/1dVdTo4+mc7LxuibRderPwwPtNBndJtzuqptPqnw4S06E7wuxoPqHkltfZi1OBxVo8kxlB0l0RPJRQvads9FKVRueh6zSPZ3ji3n2rAbV6LlryAMvwK67yJmWD45My1pK22yKRbg2g6y4jsLlW4HYjpuO+Vf46KdGJ3Qs+Wd8FvwYHaJ/Wd/zWywWHGRsg3A5blkqVA1cQ1gEy4Dum58JXqlKiwD2dB5LJ9QzbIxRdp4XbKanhGfZDgP63px1AAi5HarmllIMQI3QotUNGuWPwXK8zbNW1Ih1KBIBkQmhA3k9ysXVmHd2f0Cq2vTib+Z+aeDb4YroOvbwPghM24+aFZsQpvGYek5pkiBqLj46peCp0zECBoCLjyFk60tdDS63MEg9spWGaGzkIyixAMjmQJsuM+vk02xdbZFLUEmf4gJHbEqBisFSDC0tI3TMA8hOqn4h4ixBm/C/cF1mJ4uaeWh+HwRjySTTT6Bq1TMdtbou2o0mnUpvabkFwa4ci10EFVGzNmdW51OjWiBLurdmi5sS3TxlejY/AUMQ0mpRa4nfbMN0zYnxVXhOieGY7M2m+QZJbVItzE3HK67a+q45RqUWYvtZJ2mYTEYfITLYM3MTPOVkjTcyqRqSdY1BK9mxuym58jpDXey47v4TCxXSPYwp1Jbqx3ZK6eHNGcN0OmZnFxlUiT0c6LOeMzyRv0IO7etnhNkuaIbUfyJv3aKH0R2mypSyuaS4WMO89y1VGkLeq8dhce2fW+W9ec1WTLKbUn/o6WOMUrRTOwb2ne7/AH69ospuHw5aJzObI0mR5q1FNpN5Pl3Qk1qDbNIPdI7zu7lmqXse0QgT+/M89edkjE0qhEMPbpqEvE4QNcIJi2jR3pWQNBl2oJiw/rvStW+RrKOrSxAuTvj2fzTGMxFdp9nM0agi2vZKt8xmM7CNQMpJ0vJafNKfTNxqCRy077qd1PlInsq6dWqBIa0nUAD8knF1S8ZKjOGlsp4gxqrH1o4a7yZ8ktjtAdbDilU6dpEtJ8MzBfUoGQZGuYfMblZYPboqCHMpHmRfcJ7LKxeDFu/1RfzWc2tsUPMsaWuO9pAF95auxpfqkv0z/Jiy6SL5iMbUxDGucbRy+AWN6QbSzWCssdsDFEHI4PjiCD+CzmN2NiGznYe4WPYupiyY5u9yM/jcfgt+iHV0ZqvINQ2HBo395WupbWpmTy5wvLG0arbw4dykU8fVB3+aTUaJZpOVl0MuxVR6U7aLCbb+dvzUerjGEzNhun8VjRtSoRceCBtB2+fL8FlWgofzJmor7RYLSR3gzzUHF42mZv8AKVSOx4dz8Eim9zr7u2VdHSqPLFc7Jv6Yz+ihROr5IVvjiJbPW3ExBaT2nluhIcGCmYYZOsa9nNM0sUYszXWdw5cEk4kCPamZmbDmIXmVF2b7HsMA1gs6SeYjxKfwpDjAqBscmuv3qO3Hb81S/EDXduulMxDibHSNW37VEovkayw64zlmTxyQCfFdLzFnN8Y+JhV3Wuku1HIQPCVJw+LDrO+PylVyx1ygserU+saZcDextY9xKq9q0BVY4OH61gh3Pn5KzME6CNRYyo+KAs5tz9ocR4Ld9O1XintfTMuqxb42uzAMq9Q8P3TBHA/gYW72PtQETMjjI81n+kuBafXYLEesN8cfmss3Fua11IgkkQA0XM2BB3SutqdGszTToy4dRsVM9gq4wCCCT2GfmnWY4k6nwj4FZXZu1KJbTaQ9r8rQWxMHKJb3cVb0qLdw7w38T8lxHinB1I6CnGStFu3G3iRPDfCjV8W2YN+JgfimOpGhdM93jb5pFdlrktA3WHZuVMt1jKhWJxzT7OUHS4FvA2TTcSADJZbmR803TpDcW9xv2my7WwzS0hwaTqRlBtNtyhtPsnokCq0gCNe0oeGD7J/NQW4MAh5jSLbh8yEuo4kyBIHaCREb96VxV8Mkkl45+fim6j9ZJMQf6sojsNJBLjI3S2/bv803k3Xg66A+IPNOooBAN501+yV3ENDmiRJE3014SitSAaAHHibZkyT6xyl/s6GzJ46f1CuXPKFINTB0yZMGLezPEXUKrsllyIE8QVYYllTLrBvO8RHLVV5FSfab3sPDk5a8cpfEhJRRDbsUOOoHwNlHrbJImBJ7FctpkNIeBM2InwuVDBMxp2gx2K+OWd9lbiirdsV2sgdsp3D7NfHrZSOUz5qZlOaxaRyMRPalMdAdpFjz7Fa8s2qsTaiH/Zw/cQnfW4DxC6i5ewpGxYIBh8gH+Gezkums5zr0xA0mLyq7qnQQ1ouez4JNDCu1e0jsdI+K5Gxdtl9lrQaJzRHAXieMSpIcQPZEnfNvCFUPBJiakHgQI80GjGlSqI4uBHgleNP5Cy6xdZsQQDwAN+2NyRgy0e020gTI+arTU0y1CXc0urjarIAyxbdKRY/iybLV9VskBj2i9yImPklio1u/UXEKmO3XO+xPYY/BGGxrnVCcnbLtVD08gUhWKDQ+R7DrGdywXS2rSo1cocC4Xht4BPsk7l6HXe2oC2MoM5byWnddeU47oXixUNhUv7YdrO9d/wCnaiDi4ZZVX/TBnwvduih7+3Gy3qwXEanQd5Wv2Bt1jrPIB7TCzWyOijhaoTbWAtpsvYVKm2QHdpjxiUmuy6drauRsMJp2Xb6jSLFoaeDo+CRVw5cBldbk6fmmeppGBrHAfGE8G0zZrj6uoBIgnvXEaro2pjTqZbOV/aBE98JfWBzbuMjSxOnAbl14ZOsPMbiPPekhrBPrEOG+8fG6jsmxnE5XkAPcIibEApYpkGde2SOEpnPmn1i7hI4cFHczUZ4BO4/IynUfiybJeKoPMEO/+IhMVGuAu+OzKE3Sa5kRUGUcbnuK7WqGQ4meWa3gmSa4BsRTZBJuTHL5JD8SQT6roOs5j5J1uLIvA15SoO1H1D7Ai+ogb1bCNypit8HKdd3s5iG8mkFMVswfLS46faN/GyQ6q9omCXc3CPJMVMW/7TSexrTHfqtUYO+BGyTiMRDrX5F35JqtUMg5rcAdO1QcXtBwuGQObTPxCX/aciC0zGuUwFYsUkk0hHJD9R/rFpGYfvTHduTMiScseP4rv6UHagcR/wDhTTsREkxwMEG3emUX6IHOsZw8vzXUxmb/AFCFOwg1VLEFrso9VvGfyViHGJzSDxgq9Z0UxMf4VL+f8kzR6H4oF006cHT9afhCxPRah9QZPlh7KA1MxNtOxN03OFzEDnHzWgrdCMS4ezTnk+LdyTT6E4sNj1I4Z58yFP2Wev0P8EeWHsrsNXM5obrHAputW9aRPiIVmeg+MIIOQf7580ql0KxbIAZTPEmpr5KPsM/7X+CfND2U8wQTpzAQ3D03QYuTqFdP6E4ounLTP+8fguUOhOLbeKY4esj7HUdqL/AeaHsrH0mxlkRw3qFRwrbnTvWkb0NxVyRTk78/5KPiOheOPsin/PHyRHQ6jrayXnh7KhmDBFnWH8V0nEYcAAOfc6XlXjeheNA/6f8AMD5wk1ehmNIjLTPPrB8C1StFqL/SyHmh7KShhWj7Tu4j8FNFOG668ZlWNHoZjPtNp9zh+CfrdEcUQPVpyP4/ySz0Wob/AEslZoeykrPJaQY5b1GNctEOcLdgnlor13QvF6wz3n5Jmr0Ixhi1ON4L584Ux0GfrY/wDzQ9lKK02EdoseKaqwSZynyWlPQfFagNH/c3+Cb/AOCsYRenSn/U/JMtFn+IMPPD2ZZmDaNAOO8+aYq03zoI7CtfU6EYwey2n7whIrdBcYW6Uw7/AFLfBWrS6i7cWR5oezGesBwP+WyYqUHC8SDeziFr/wC7/Hk3FKP9X8k430eYzfl95I8IV322aP8ASL5YezENpAG7Xd5kJFU3iDHIRPgt6/0fYvc2n/OPwTL/AEeY0mf1X84/BNHDm/ayPLD2YioGRYvHw+CZyR/1CJ7PDRbl3o5xx3Ugf88/JId6N8dPs0f54+SeODL+1kPJD2YoOdpnB7R+ATOJA0yju49i3D/RpjdzaU/6v/imm+jHH8KJ/wC5/wCKeODJ3tZHkj7MBkHDyXV6F/dljv3aXvPyQn8eX9rDfD2e1oXULsGA4hdQgDiF1CAOIXUIA4hdQgDiF1CAOIXUIA4hdQgDiF1CAOIXUIA4hdQgDiF1CAOIXUIA4hdQgAQhCABCEIAEIQgAQhCABCEIAEIQgAQhCABCEIAEIQgAQhCABCEIAEIQgAQhCABCEIAEIQgAQhCAP//Z">
            <a:hlinkClick r:id="rId2"/>
          </p:cNvPr>
          <p:cNvSpPr>
            <a:spLocks noChangeAspect="1" noChangeArrowheads="1"/>
          </p:cNvSpPr>
          <p:nvPr/>
        </p:nvSpPr>
        <p:spPr bwMode="auto">
          <a:xfrm>
            <a:off x="117475" y="-1371600"/>
            <a:ext cx="2857500" cy="2857500"/>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7412" name="AutoShape 4" descr="data:image/jpeg;base64,/9j/4AAQSkZJRgABAQAAAQABAAD/2wCEAAkGBxQTEhUUExQWFRUXGBcXGBgYFRgYFRcYFRQXFxcUFxcaHSggGBolHBUXITEhJSkrLi4uFx8zODMsNygtLisBCgoKDg0OGhAQGywmICQsLCwsLCwsLCwsLCwsLCwsLCwsLCwsLCwsLCwsLCwsLCwsLCwsLCwsLCwsLCwsLCwsLP/AABEIAOEA4QMBIgACEQEDEQH/xAAcAAABBQEBAQAAAAAAAAAAAAAAAgMEBQYBBwj/xABIEAABAwIDBAYHBAcGBQUAAAABAAIRAyEEEjEFQVFhBhNxgZGhByIyk7HB0kJU0eEUI0RSYpLwFRczcnOCFjRDg+IkZKKy8f/EABoBAAIDAQEAAAAAAAAAAAAAAAACAQMEBQb/xAAtEQACAgEEAgEDAgcBAQAAAAAAAQIRAwQSITETUUEFFJEyUhUiQmFxgaHRM//aAAwDAQACEQMRAD8A9xQhCABCEIAEIQgAQhCABCEIAEIQgAQhCABCEIAEIQgAQhCABCEIAEIQgAQhCABCEIAEIQgDzZ/pYYP2Z3vB9K4PSy37q/3g+leXPqhSMJiGnVcR6zMlZs8UD0v+9Zv3V/vB9K6PSsz7s73g+ledVWjcujDEhJ/EMvsnwRPRx6U2fdne8H0rv96LfuzveD8F57h8KZ0U52EsqpfU8qfYeCJsx6UW/dne8H0p8eklsT+ju94PpXmGIJadEU8UneuztWmHhgemn0lD7s73g+lLHpG/9s73g+led0Xk6BSBWOhCqf1HUL5QeCBuHeksD9ld7wfSuN9JoP7K73g+lY3qzGiQGkblH8Uz+w8ETbu9JYA/5Z3vB9KaHpQb92d7wfSsR1RKVTwhhT/E8y7ZHgibI+lVo/ZXe8H0rjvSu0fsr/eD6Vi3bNlJdgAE6+qT9h4Im3HpWb92d7wfSk1PSw0fsr/eD6VhjhxCb/RwQmX1LJ7I8MTdD0us+6v96PpXHel5g/ZX+8H0rzwYcSma4CtWvyNkeGJ6SPS6z7q/3o+lJ/vgbP8Ayj/et+lebU76JfUXU/fZF2Hhiejn0vM+6P8Aet+lN1PTIwfsj/ej6V5piARuUcszbk8dZk7YrxI9VHpip/dX+9b9KQ70zUx+yP8Aet+leYuw9kwMPKZayfsPGj1I+mmn90f71v0rrPTRTP7I/wB636V5NWpRZLp4dP8AdSojxo9a/viZ90f71v0oXlPUFCX7ufsnxofbWap+BwgddS8JsVk3Vk3CtZYLj5dRHqJpUWRRhQAii6DEK06oQmjQi5CyeW+yyhl2JDVHdjs+hUXajgRYpOBoCyuWOKjuYtuybVpSFVmnDrq/ZREWSXYIOSwyqPBLQjCkWiE9iqJsVG/s8tuCnmVCGnMbKt8u4sn4H6b7JbngN9aAOJsFncVt5rLN9Y+SpMXj31DLiT328FtwfT5z5lwimeZLo1j8fQmBWZP+YBSWVzugjkV5612oLQfI9xRRxJY4ZKjmd9vL8Fqn9LVfysrWf2j0QVTvCYq1tyz2G25XaJeG1G8W698W8lZ4XpJh3e1mYeDhP/1lYp6LLB9X/gtWWL+SSKRTTqJ3KZS25hHW61o7bfFN4wyJYQ5vEGR4hV7Jx7VDWn8kJ7YUSoAn8xJunf0cKxPb2FEWkwDRSmUibwnqOHTjq0WSSnb4CipxbeSRh2jgu4qS5OtYQr7qItDVbkoNSoRuU+pIuolYZlZAVldVMmU7TcYskVqZCl0GQJWiTSQozmchSM4Qk3f2Jo0bqTjfRN1M0iSpmJzAC9lHeDM5Se5cuLs0ONE3C4nLqE5i6uZV+dx+yfBKzvG4qtw5sgaxWzGONjCGbKcNHJ+nioPrBSA8m4TvJNKgVEOmKrTBFk+0PO4pyhVdN/grLrhAaCAXWzW9Wd6iKlOailywbSVlU7FBogxOl/yVVWYXk/8AqA07h1bo8bqdtnZDqD8rjm58T27+KgzcLtYdNDF12ZJZHLsiVMDWAJGWq3eRDvIjMPBQqtSnN2Oad5aZntaflC0eHeACS3MZDRxvOm6bealbbFF2U0wHAtDnNeA5zSLEBxvC2RZW0YlzGgktdmHe0juKTiMsTINt3HlxWjZh6BsaMniHkSOB1ThoYQmDh3N/y1XT5hOsi6FcDz/EbVLD6gI53C1nRTFOxFHNMvaSHCOwhw7inekWwaApdbhXue0f4lN4HWU+fB7Z3jkqPoxjhSqEAQ1+oBi+4psjbg3Fckxirpmjds1rnRUY0g8LEHt1BVbXoOwVXMyTTduOhFgQeDhxWodjRJsNI3WIG/imdr4ZtfC1C0gPZLwI1yzp/tWOOeM2oyXD4LljaVkAVc0PHsm6mYeu06rPdD8dnD2ESAQRynWPBaGvhMt1zdXijjyvH+C+ErjZJc4RAULFUyE9h3AnVKxyyxTTGKulM6KU8yl4UWmE3iCDuhWt2xSuxjTNjZRHAgXUpz8pjVRMZW4LXC+hGRHSU7RpuT2BIKnGinnkrgiiB1BQpvVc0JN4UbBzCNRKVUpvDfVhSm0DoDKZxFKo24XBU7dG4iU8TUbYgHuTFbHVC6zQArGlSm5F0/1YFyE/kin0JtK3O2oIdTuN4UzCUqJaRdp5p8YpkwBHclVajNICjytcULt/uVFS0w5R6c9Y0ZhJ46azCt67BlhsKoxNMh14Nl0Pp8lKZTmVRDFF7nPLwQLe1xHBQqlHepS4TaF2qMtjWFqAEgmAd+sHc6N6gFr+sLnFsCfZ0M6Ab4m9+CkObdMVGp4q2RJ0DKpBkblIqOBuNSooELj3KZRshMlMqZTOu4iLEHULEdIqP6PiXNYbWc3kDeFrWOkhZfpwQazSP3QD3b1bgltlQNWO09tnKCDqBI4QpuG6S5WOkiC0+YhZfZuCFQkEu4w3UwJ1OnG/BXFDBUad8pceLjI7tyXPp4QW5rtjwm+kT+hmGLGFz5GaI/ygWPiVqjiJOXcs5RxVtU9Tx3euTqISyzcmXxaiqLus0UyDFk3WxgdYKrr7TBiU3h8U1zuCpWF1bJ3I0uC9UX3pmrDSSbhQmP8A4rKJiMdltqkjjbZNncdhgTLSqx+FO9Sy8m4sFxzoWqDceBWN0sMApRqEC+ij/pImN6kubbiFEr+SBv8ASW8UJORv7qEVEOTftrHdZcoFzpBlM067TJBIjd81YbOqSC6fkuBNbU+DaRQ8tNmm29ODH2GZmu9SG4lhdd2m5N4nI54bOXeEqp9okQ3FtLi0U/EJTsI030SXtyn1jLTviI5rPYnpJ1bj1YzM4vdE9kDTtV2LBPL/APMSUorsuhRaTqmtpYOMpCrdm9LKbnDOzJz1HipW19tU/a6xpb9kAgkngtumwZ8WdXHgpyThKLILdp4drshecwMQGuO/dZVtfaZH+K1lOTDQ1xJH7oeeJ5Kvxu2gC4tAbN7fElZfG4iriXONNpIFrWAPJekhD2YT11vRxtXD03tfke5s39YSb5bXCym0sFiMMf1rfUmA4Xae8aLa9H6JZTYHXDWMBnjkFwd+/wAVYPdY2BB1BEghZY56dDvHZ5pRxIdp5pT3WJ4SeOnAcVq9pdGsPUBLP1LuLSSz+Xd3KoxHR+tRbmIzt1zNuCBqQePJaFOMuitxaMl/xGy4aHTx00WcxuKNR2Z2vDgE7tGjkr1BuDjHYbjyKgudC2QhGPIOyVgq8E6iReDr2/1vVgNoDQezukyRxv2z4qiYZI8FLfgHgZm3Gp4+CnK1JbWEeOTSbHdTq1MpMcBxPBaDGbNDBxtcRC80BcLgkc1r+hu0i8PpPJJ9ppJkxvCzSw7eUM3Y3+jElxYCWMEuG8cwOC5QxAngriDRrCoAC24cNzmn2m+Cp9tURQqQLscM1M8juPMIy4VOG6P+whL4ZKZXvYp2s8kTZUza88k+MQTvWF4qZbZM/SjCjMqyZlJB5Smg4DUKVBE2WFJ4JuIHFKOIMwDZRKbyd8JHtSl2c8kWTuv5oVblHEoU+NBZ61R2Y94vUAPYkPwVVgu0kDeNFo6NUQZYAlUXkTuHCF5hZP7o6G0zvVVHgQA3uTVPYzgczySe2wWvLmctN9k5SrNLbNUpvpSQMx+KoPLHgnVrgO0iAscNiPxLzTpPayWl8v0tAy9t/Ir1itTa4OaWEG8HcOawW3sDUpu66mIIMuA05ujeDv7fDq6GT8bjFrd8FGbu30VI6F1Wty1HAP3EHMw+UhVJwjqT+rqtykeY48wtnU6RYc4cvax3Wy0BhdYudvDhq0Krx+PbicKH1A0Pa9wYWmzspAe0b4uPBbtNlz9ZV8lGSMP6TNN6OvruqVKgLKDCQAPbqQYkcG81dnCsFMNptDWgSAOatOidAYmhVpS7OyCDNi102PeCmKtPL6pERaN4hW/cb5OD+BNlKyw6P7VytFOrJaIAI1aBu5haOpGWQQRuI3hYakYMqzw+0izTTeDp28jzVcsd8ond7LnEglwMxGnA8iFn+m2MdTwNaCQSWRGntiI81eYfaDKrYBE72n2hzHELJ+lE5MI1oM56je8NDiYHIxKbDbyJP2Eqoymxejr8UGvmRABAc3rLW0Jk2jjop22OiVJsQK1J53OEtP8AFe8yu9F6T+rYGzm8N61+G2m+mOrrsFWk6zmuJieLT9lw4hbXP+bsqXR5fR6PkPIe4QOGpj4LTbNpNpm7gBuB38gU1t9jaVbKHSw+sw7w0nQ8wbSsttTHvJAnSRI3yrJ4nkXLCMtpqMbg6NF7amUPpPBtqLgiBF98hVHRbaFLD4h3WNkH1WO/dk2ce6E9/arq2zyx4BNFzQ1++CQMhtex8lmqj5Pl4J43LHsl8cEPu0esY0BwknQacTuusjjq3WUzSd9kktO8clZ9FMd12HLCZqU/Et3H5Ks2hSDH5ibFRge2W1/4EkZ9lYtT1LHcQm9q0Ydmbo7yI3KE1PPEr5GUjQUcXwKkDEdiztCpBVjQfOhWSeFIdSLLOCPZ8EyyoAdVHqPc24/JOtYHCSFXtSGskyOKFE6rtQo2xJ5PoPCS4yQLC2t+aXSpS4kHxJgdiiCm8G5Ph+Cea4key3XeDEdq8opLpr/h0aHi4OMaAcRqpOQZTa25QiQ27QDf2RrO/elGu6CXACdAT8k1x9f8I5JIIIiI5lV+2MKHCwg6Ai3iDqFOw7yRJgxwH4oeLzlGUX4JozcXceyGk+zyDpXhDTc7KL02ZyBcF9UllPwAc7wWK2biXD1LueTAaLkk8O9ey7Iqiriesi7jUr9jWt/R6Uci3rDHFW2x2tp0WOyAF0vzfaOdxcL9hC9Bl1qwx2tX1+TFDDudlN0F2G7D0S+tarVu5v7oE5Wnnck9qn7Z2cHsJZ7ceIU3EY+x9XnxVDjdqkT6g+HzXG3SnleVdmtpKO0y2Mqlsg2I8U3h8XmIkp7bLuuHsxzBBPjKzrWVWGcriO5drDkU1z2Y5wa6NhUoQAWm/EKBt5jsS1gef8PNFtc0TPE+qFUDpCWiHU3+H5rn/FTN9Kp5fitCg+xaZb4DD5QBy+BB+SlbY2qZY10etYWE307hpxuqbDdJ6BNy5nNzT8QrkYjDVC2p6ji3e0xPnHklalF20FGc6aUMrWuj1hz3H84WOqiRK2HTjawqta1o9Uc58/BZPCszgjeL6rbprlErlwNU80ETY6jcYSgxNQnWPhWOyUWWwcb1FZr9x9V3YVpdv4WQSL8OxYvNK2zX58JTdM+rB7rKifDTCStGQfUzAsO42SKWHPBFYxVVvhsMTorM2SopkY0Q6ODG9SG4DNpZWNDBv5KYKREer4Lnz1D+GaFjRSswJFpcVOpbPIFirKlSMGQQlEeColnkyfGis/QX8UK1zdiEvmkGxHrZxEjeeRH4ppxqAeqLDjKh0sUBfrZ4WHmnDiw4Xqjh4rzbt/B0Eh5rKliANZ4fJPms6xBbE66jslMYfENFm1Ae3f8AiomPxuRrnEjK0TAmTwFxqT8VEVJuopg6XZIxuPLCescGt7bchG8qm2r0m/U1AwGAx1yY0buEarE9JNuug1anrH7Ldw4DsWa2ZWxOJL4DngNdYaC2gC9Bp/paivJkf/hinncnUUbfY1eo01erc0FtOlRixdDaeYkCZ1qaqbQ2zVllJw1hrHSA0ACAIOixtLafV1iCXMqF+Z2dserlblaGneUxtPbkvGUkum3K62ZdKsqpr/BSp7Xwes0aIOpBI1uPimMVhZmWZu75rD7L6WVQ4NLie4Ld4apUe3j2gR5Lz+fBlwv+Y3QnGaKWvgHXmmQNwAn+ijB7KLz6zSW8xHwV7TpVSYygdjTZWNKg5ovwi8Jo5G1QOKMuzZLRcsET+7uSz0epPJhrY/yD4rROoFrQIB3AyD43UerScLhon+uConnyRlVlsYRaMZtLoY0NlrRc2ltx4LPVuiQmGgn/AGuHxXqbi8agE9rv6Cj4p0m9MHnLp+C04fqOaPF2VywxfwebM2BDDSeMu9pI8r/1dVdTo4+mc7LxuibRderPwwPtNBndJtzuqptPqnw4S06E7wuxoPqHkltfZi1OBxVo8kxlB0l0RPJRQvads9FKVRueh6zSPZ3ji3n2rAbV6LlryAMvwK67yJmWD45My1pK22yKRbg2g6y4jsLlW4HYjpuO+Vf46KdGJ3Qs+Wd8FvwYHaJ/Wd/zWywWHGRsg3A5blkqVA1cQ1gEy4Dum58JXqlKiwD2dB5LJ9QzbIxRdp4XbKanhGfZDgP63px1AAi5HarmllIMQI3QotUNGuWPwXK8zbNW1Ih1KBIBkQmhA3k9ysXVmHd2f0Cq2vTib+Z+aeDb4YroOvbwPghM24+aFZsQpvGYek5pkiBqLj46peCp0zECBoCLjyFk60tdDS63MEg9spWGaGzkIyixAMjmQJsuM+vk02xdbZFLUEmf4gJHbEqBisFSDC0tI3TMA8hOqn4h4ixBm/C/cF1mJ4uaeWh+HwRjySTTT6Bq1TMdtbou2o0mnUpvabkFwa4ci10EFVGzNmdW51OjWiBLurdmi5sS3TxlejY/AUMQ0mpRa4nfbMN0zYnxVXhOieGY7M2m+QZJbVItzE3HK67a+q45RqUWYvtZJ2mYTEYfITLYM3MTPOVkjTcyqRqSdY1BK9mxuym58jpDXey47v4TCxXSPYwp1Jbqx3ZK6eHNGcN0OmZnFxlUiT0c6LOeMzyRv0IO7etnhNkuaIbUfyJv3aKH0R2mypSyuaS4WMO89y1VGkLeq8dhce2fW+W9ec1WTLKbUn/o6WOMUrRTOwb2ne7/AH69ospuHw5aJzObI0mR5q1FNpN5Pl3Qk1qDbNIPdI7zu7lmqXse0QgT+/M89edkjE0qhEMPbpqEvE4QNcIJi2jR3pWQNBl2oJiw/rvStW+RrKOrSxAuTvj2fzTGMxFdp9nM0agi2vZKt8xmM7CNQMpJ0vJafNKfTNxqCRy077qd1PlInsq6dWqBIa0nUAD8knF1S8ZKjOGlsp4gxqrH1o4a7yZ8ktjtAdbDilU6dpEtJ8MzBfUoGQZGuYfMblZYPboqCHMpHmRfcJ7LKxeDFu/1RfzWc2tsUPMsaWuO9pAF95auxpfqkv0z/Jiy6SL5iMbUxDGucbRy+AWN6QbSzWCssdsDFEHI4PjiCD+CzmN2NiGznYe4WPYupiyY5u9yM/jcfgt+iHV0ZqvINQ2HBo395WupbWpmTy5wvLG0arbw4dykU8fVB3+aTUaJZpOVl0MuxVR6U7aLCbb+dvzUerjGEzNhun8VjRtSoRceCBtB2+fL8FlWgofzJmor7RYLSR3gzzUHF42mZv8AKVSOx4dz8Eim9zr7u2VdHSqPLFc7Jv6Yz+ihROr5IVvjiJbPW3ExBaT2nluhIcGCmYYZOsa9nNM0sUYszXWdw5cEk4kCPamZmbDmIXmVF2b7HsMA1gs6SeYjxKfwpDjAqBscmuv3qO3Hb81S/EDXduulMxDibHSNW37VEovkayw64zlmTxyQCfFdLzFnN8Y+JhV3Wuku1HIQPCVJw+LDrO+PylVyx1ygserU+saZcDextY9xKq9q0BVY4OH61gh3Pn5KzME6CNRYyo+KAs5tz9ocR4Ld9O1XintfTMuqxb42uzAMq9Q8P3TBHA/gYW72PtQETMjjI81n+kuBafXYLEesN8cfmss3Fua11IgkkQA0XM2BB3SutqdGszTToy4dRsVM9gq4wCCCT2GfmnWY4k6nwj4FZXZu1KJbTaQ9r8rQWxMHKJb3cVb0qLdw7w38T8lxHinB1I6CnGStFu3G3iRPDfCjV8W2YN+JgfimOpGhdM93jb5pFdlrktA3WHZuVMt1jKhWJxzT7OUHS4FvA2TTcSADJZbmR803TpDcW9xv2my7WwzS0hwaTqRlBtNtyhtPsnokCq0gCNe0oeGD7J/NQW4MAh5jSLbh8yEuo4kyBIHaCREb96VxV8Mkkl45+fim6j9ZJMQf6sojsNJBLjI3S2/bv803k3Xg66A+IPNOooBAN501+yV3ENDmiRJE3014SitSAaAHHibZkyT6xyl/s6GzJ46f1CuXPKFINTB0yZMGLezPEXUKrsllyIE8QVYYllTLrBvO8RHLVV5FSfab3sPDk5a8cpfEhJRRDbsUOOoHwNlHrbJImBJ7FctpkNIeBM2InwuVDBMxp2gx2K+OWd9lbiirdsV2sgdsp3D7NfHrZSOUz5qZlOaxaRyMRPalMdAdpFjz7Fa8s2qsTaiH/Zw/cQnfW4DxC6i5ewpGxYIBh8gH+Gezkums5zr0xA0mLyq7qnQQ1ouez4JNDCu1e0jsdI+K5Gxdtl9lrQaJzRHAXieMSpIcQPZEnfNvCFUPBJiakHgQI80GjGlSqI4uBHgleNP5Cy6xdZsQQDwAN+2NyRgy0e020gTI+arTU0y1CXc0urjarIAyxbdKRY/iybLV9VskBj2i9yImPklio1u/UXEKmO3XO+xPYY/BGGxrnVCcnbLtVD08gUhWKDQ+R7DrGdywXS2rSo1cocC4Xht4BPsk7l6HXe2oC2MoM5byWnddeU47oXixUNhUv7YdrO9d/wCnaiDi4ZZVX/TBnwvduih7+3Gy3qwXEanQd5Wv2Bt1jrPIB7TCzWyOijhaoTbWAtpsvYVKm2QHdpjxiUmuy6drauRsMJp2Xb6jSLFoaeDo+CRVw5cBldbk6fmmeppGBrHAfGE8G0zZrj6uoBIgnvXEaro2pjTqZbOV/aBE98JfWBzbuMjSxOnAbl14ZOsPMbiPPekhrBPrEOG+8fG6jsmxnE5XkAPcIibEApYpkGde2SOEpnPmn1i7hI4cFHczUZ4BO4/IynUfiybJeKoPMEO/+IhMVGuAu+OzKE3Sa5kRUGUcbnuK7WqGQ4meWa3gmSa4BsRTZBJuTHL5JD8SQT6roOs5j5J1uLIvA15SoO1H1D7Ai+ogb1bCNypit8HKdd3s5iG8mkFMVswfLS46faN/GyQ6q9omCXc3CPJMVMW/7TSexrTHfqtUYO+BGyTiMRDrX5F35JqtUMg5rcAdO1QcXtBwuGQObTPxCX/aciC0zGuUwFYsUkk0hHJD9R/rFpGYfvTHduTMiScseP4rv6UHagcR/wDhTTsREkxwMEG3emUX6IHOsZw8vzXUxmb/AFCFOwg1VLEFrso9VvGfyViHGJzSDxgq9Z0UxMf4VL+f8kzR6H4oF006cHT9afhCxPRah9QZPlh7KA1MxNtOxN03OFzEDnHzWgrdCMS4ezTnk+LdyTT6E4sNj1I4Z58yFP2Wev0P8EeWHsrsNXM5obrHAputW9aRPiIVmeg+MIIOQf7580ql0KxbIAZTPEmpr5KPsM/7X+CfND2U8wQTpzAQ3D03QYuTqFdP6E4ounLTP+8fguUOhOLbeKY4esj7HUdqL/AeaHsrH0mxlkRw3qFRwrbnTvWkb0NxVyRTk78/5KPiOheOPsin/PHyRHQ6jrayXnh7KhmDBFnWH8V0nEYcAAOfc6XlXjeheNA/6f8AMD5wk1ehmNIjLTPPrB8C1StFqL/SyHmh7KShhWj7Tu4j8FNFOG668ZlWNHoZjPtNp9zh+CfrdEcUQPVpyP4/ySz0Wob/AEslZoeykrPJaQY5b1GNctEOcLdgnlor13QvF6wz3n5Jmr0Ixhi1ON4L584Ux0GfrY/wDzQ9lKK02EdoseKaqwSZynyWlPQfFagNH/c3+Cb/AOCsYRenSn/U/JMtFn+IMPPD2ZZmDaNAOO8+aYq03zoI7CtfU6EYwey2n7whIrdBcYW6Uw7/AFLfBWrS6i7cWR5oezGesBwP+WyYqUHC8SDeziFr/wC7/Hk3FKP9X8k430eYzfl95I8IV322aP8ASL5YezENpAG7Xd5kJFU3iDHIRPgt6/0fYvc2n/OPwTL/AEeY0mf1X84/BNHDm/ayPLD2YioGRYvHw+CZyR/1CJ7PDRbl3o5xx3Ugf88/JId6N8dPs0f54+SeODL+1kPJD2YoOdpnB7R+ATOJA0yju49i3D/RpjdzaU/6v/imm+jHH8KJ/wC5/wCKeODJ3tZHkj7MBkHDyXV6F/dljv3aXvPyQn8eX9rDfD2e1oXULsGA4hdQgDiF1CAOIXUIA4hdQgDiF1CAOIXUIA4hdQgDiF1CAOIXUIA4hdQgDiF1CAOIXUIA4hdQgAQhCABCEIAEIQgAQhCABCEIAEIQgAQhCABCEIAEIQgAQhCABCEIAEIQgAQhCABCEIAEIQgAQhCAP//Z">
            <a:hlinkClick r:id="rId2"/>
          </p:cNvPr>
          <p:cNvSpPr>
            <a:spLocks noChangeAspect="1" noChangeArrowheads="1"/>
          </p:cNvSpPr>
          <p:nvPr/>
        </p:nvSpPr>
        <p:spPr bwMode="auto">
          <a:xfrm>
            <a:off x="117475" y="-1371600"/>
            <a:ext cx="2857500" cy="2857500"/>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7414" name="AutoShape 6" descr="data:image/jpeg;base64,/9j/4AAQSkZJRgABAQAAAQABAAD/2wCEAAkGBxQTEhUUExQWFRUXGBcXGBgYFRgYFRcYFRQXFxcUFxcaHSggGBolHBUXITEhJSkrLi4uFx8zODMsNygtLisBCgoKDg0OGhAQGywmICQsLCwsLCwsLCwsLCwsLCwsLCwsLCwsLCwsLCwsLCwsLCwsLCwsLCwsLCwsLCwsLCwsLP/AABEIAOEA4QMBIgACEQEDEQH/xAAcAAABBQEBAQAAAAAAAAAAAAAAAgMEBQYBBwj/xABIEAABAwIDBAYHBAcGBQUAAAABAAIRAyEEEjEFQVFhBhNxgZGhByIyk7HB0kJU0eEUI0RSYpLwFRczcnOCFjRDg+IkZKKy8f/EABoBAAIDAQEAAAAAAAAAAAAAAAACAQMEBQb/xAAtEQACAgEEAgEDAgcBAQAAAAAAAQIRAwQSITETUUEFFJEyUhUiQmFxgaHRM//aAAwDAQACEQMRAD8A9xQhCABCEIAEIQgAQhCABCEIAEIQgAQhCABCEIAEIQgAQhCABCEIAEIQgAQhCABCEIAEIQgDzZ/pYYP2Z3vB9K4PSy37q/3g+leXPqhSMJiGnVcR6zMlZs8UD0v+9Zv3V/vB9K6PSsz7s73g+ledVWjcujDEhJ/EMvsnwRPRx6U2fdne8H0rv96LfuzveD8F57h8KZ0U52EsqpfU8qfYeCJsx6UW/dne8H0p8eklsT+ju94PpXmGIJadEU8UneuztWmHhgemn0lD7s73g+lLHpG/9s73g+led0Xk6BSBWOhCqf1HUL5QeCBuHeksD9ld7wfSuN9JoP7K73g+lY3qzGiQGkblH8Uz+w8ETbu9JYA/5Z3vB9KaHpQb92d7wfSsR1RKVTwhhT/E8y7ZHgibI+lVo/ZXe8H0rjvSu0fsr/eD6Vi3bNlJdgAE6+qT9h4Im3HpWb92d7wfSk1PSw0fsr/eD6VhjhxCb/RwQmX1LJ7I8MTdD0us+6v96PpXHel5g/ZX+8H0rzwYcSma4CtWvyNkeGJ6SPS6z7q/3o+lJ/vgbP8Ayj/et+lebU76JfUXU/fZF2Hhiejn0vM+6P8Aet+lN1PTIwfsj/ej6V5piARuUcszbk8dZk7YrxI9VHpip/dX+9b9KQ70zUx+yP8Aet+leYuw9kwMPKZayfsPGj1I+mmn90f71v0rrPTRTP7I/wB636V5NWpRZLp4dP8AdSojxo9a/viZ90f71v0oXlPUFCX7ufsnxofbWap+BwgddS8JsVk3Vk3CtZYLj5dRHqJpUWRRhQAii6DEK06oQmjQi5CyeW+yyhl2JDVHdjs+hUXajgRYpOBoCyuWOKjuYtuybVpSFVmnDrq/ZREWSXYIOSwyqPBLQjCkWiE9iqJsVG/s8tuCnmVCGnMbKt8u4sn4H6b7JbngN9aAOJsFncVt5rLN9Y+SpMXj31DLiT328FtwfT5z5lwimeZLo1j8fQmBWZP+YBSWVzugjkV5612oLQfI9xRRxJY4ZKjmd9vL8Fqn9LVfysrWf2j0QVTvCYq1tyz2G25XaJeG1G8W698W8lZ4XpJh3e1mYeDhP/1lYp6LLB9X/gtWWL+SSKRTTqJ3KZS25hHW61o7bfFN4wyJYQ5vEGR4hV7Jx7VDWn8kJ7YUSoAn8xJunf0cKxPb2FEWkwDRSmUibwnqOHTjq0WSSnb4CipxbeSRh2jgu4qS5OtYQr7qItDVbkoNSoRuU+pIuolYZlZAVldVMmU7TcYskVqZCl0GQJWiTSQozmchSM4Qk3f2Jo0bqTjfRN1M0iSpmJzAC9lHeDM5Se5cuLs0ONE3C4nLqE5i6uZV+dx+yfBKzvG4qtw5sgaxWzGONjCGbKcNHJ+nioPrBSA8m4TvJNKgVEOmKrTBFk+0PO4pyhVdN/grLrhAaCAXWzW9Wd6iKlOailywbSVlU7FBogxOl/yVVWYXk/8AqA07h1bo8bqdtnZDqD8rjm58T27+KgzcLtYdNDF12ZJZHLsiVMDWAJGWq3eRDvIjMPBQqtSnN2Oad5aZntaflC0eHeACS3MZDRxvOm6bealbbFF2U0wHAtDnNeA5zSLEBxvC2RZW0YlzGgktdmHe0juKTiMsTINt3HlxWjZh6BsaMniHkSOB1ThoYQmDh3N/y1XT5hOsi6FcDz/EbVLD6gI53C1nRTFOxFHNMvaSHCOwhw7inekWwaApdbhXue0f4lN4HWU+fB7Z3jkqPoxjhSqEAQ1+oBi+4psjbg3Fckxirpmjds1rnRUY0g8LEHt1BVbXoOwVXMyTTduOhFgQeDhxWodjRJsNI3WIG/imdr4ZtfC1C0gPZLwI1yzp/tWOOeM2oyXD4LljaVkAVc0PHsm6mYeu06rPdD8dnD2ESAQRynWPBaGvhMt1zdXijjyvH+C+ErjZJc4RAULFUyE9h3AnVKxyyxTTGKulM6KU8yl4UWmE3iCDuhWt2xSuxjTNjZRHAgXUpz8pjVRMZW4LXC+hGRHSU7RpuT2BIKnGinnkrgiiB1BQpvVc0JN4UbBzCNRKVUpvDfVhSm0DoDKZxFKo24XBU7dG4iU8TUbYgHuTFbHVC6zQArGlSm5F0/1YFyE/kin0JtK3O2oIdTuN4UzCUqJaRdp5p8YpkwBHclVajNICjytcULt/uVFS0w5R6c9Y0ZhJ46azCt67BlhsKoxNMh14Nl0Pp8lKZTmVRDFF7nPLwQLe1xHBQqlHepS4TaF2qMtjWFqAEgmAd+sHc6N6gFr+sLnFsCfZ0M6Ab4m9+CkObdMVGp4q2RJ0DKpBkblIqOBuNSooELj3KZRshMlMqZTOu4iLEHULEdIqP6PiXNYbWc3kDeFrWOkhZfpwQazSP3QD3b1bgltlQNWO09tnKCDqBI4QpuG6S5WOkiC0+YhZfZuCFQkEu4w3UwJ1OnG/BXFDBUad8pceLjI7tyXPp4QW5rtjwm+kT+hmGLGFz5GaI/ygWPiVqjiJOXcs5RxVtU9Tx3euTqISyzcmXxaiqLus0UyDFk3WxgdYKrr7TBiU3h8U1zuCpWF1bJ3I0uC9UX3pmrDSSbhQmP8A4rKJiMdltqkjjbZNncdhgTLSqx+FO9Sy8m4sFxzoWqDceBWN0sMApRqEC+ij/pImN6kubbiFEr+SBv8ASW8UJORv7qEVEOTftrHdZcoFzpBlM067TJBIjd81YbOqSC6fkuBNbU+DaRQ8tNmm29ODH2GZmu9SG4lhdd2m5N4nI54bOXeEqp9okQ3FtLi0U/EJTsI030SXtyn1jLTviI5rPYnpJ1bj1YzM4vdE9kDTtV2LBPL/APMSUorsuhRaTqmtpYOMpCrdm9LKbnDOzJz1HipW19tU/a6xpb9kAgkngtumwZ8WdXHgpyThKLILdp4drshecwMQGuO/dZVtfaZH+K1lOTDQ1xJH7oeeJ5Kvxu2gC4tAbN7fElZfG4iriXONNpIFrWAPJekhD2YT11vRxtXD03tfke5s39YSb5bXCym0sFiMMf1rfUmA4Xae8aLa9H6JZTYHXDWMBnjkFwd+/wAVYPdY2BB1BEghZY56dDvHZ5pRxIdp5pT3WJ4SeOnAcVq9pdGsPUBLP1LuLSSz+Xd3KoxHR+tRbmIzt1zNuCBqQePJaFOMuitxaMl/xGy4aHTx00WcxuKNR2Z2vDgE7tGjkr1BuDjHYbjyKgudC2QhGPIOyVgq8E6iReDr2/1vVgNoDQezukyRxv2z4qiYZI8FLfgHgZm3Gp4+CnK1JbWEeOTSbHdTq1MpMcBxPBaDGbNDBxtcRC80BcLgkc1r+hu0i8PpPJJ9ppJkxvCzSw7eUM3Y3+jElxYCWMEuG8cwOC5QxAngriDRrCoAC24cNzmn2m+Cp9tURQqQLscM1M8juPMIy4VOG6P+whL4ZKZXvYp2s8kTZUza88k+MQTvWF4qZbZM/SjCjMqyZlJB5Smg4DUKVBE2WFJ4JuIHFKOIMwDZRKbyd8JHtSl2c8kWTuv5oVblHEoU+NBZ61R2Y94vUAPYkPwVVgu0kDeNFo6NUQZYAlUXkTuHCF5hZP7o6G0zvVVHgQA3uTVPYzgczySe2wWvLmctN9k5SrNLbNUpvpSQMx+KoPLHgnVrgO0iAscNiPxLzTpPayWl8v0tAy9t/Ir1itTa4OaWEG8HcOawW3sDUpu66mIIMuA05ujeDv7fDq6GT8bjFrd8FGbu30VI6F1Wty1HAP3EHMw+UhVJwjqT+rqtykeY48wtnU6RYc4cvax3Wy0BhdYudvDhq0Krx+PbicKH1A0Pa9wYWmzspAe0b4uPBbtNlz9ZV8lGSMP6TNN6OvruqVKgLKDCQAPbqQYkcG81dnCsFMNptDWgSAOatOidAYmhVpS7OyCDNi102PeCmKtPL6pERaN4hW/cb5OD+BNlKyw6P7VytFOrJaIAI1aBu5haOpGWQQRuI3hYakYMqzw+0izTTeDp28jzVcsd8ond7LnEglwMxGnA8iFn+m2MdTwNaCQSWRGntiI81eYfaDKrYBE72n2hzHELJ+lE5MI1oM56je8NDiYHIxKbDbyJP2Eqoymxejr8UGvmRABAc3rLW0Jk2jjop22OiVJsQK1J53OEtP8AFe8yu9F6T+rYGzm8N61+G2m+mOrrsFWk6zmuJieLT9lw4hbXP+bsqXR5fR6PkPIe4QOGpj4LTbNpNpm7gBuB38gU1t9jaVbKHSw+sw7w0nQ8wbSsttTHvJAnSRI3yrJ4nkXLCMtpqMbg6NF7amUPpPBtqLgiBF98hVHRbaFLD4h3WNkH1WO/dk2ce6E9/arq2zyx4BNFzQ1++CQMhtex8lmqj5Pl4J43LHsl8cEPu0esY0BwknQacTuusjjq3WUzSd9kktO8clZ9FMd12HLCZqU/Et3H5Ks2hSDH5ibFRge2W1/4EkZ9lYtT1LHcQm9q0Ydmbo7yI3KE1PPEr5GUjQUcXwKkDEdiztCpBVjQfOhWSeFIdSLLOCPZ8EyyoAdVHqPc24/JOtYHCSFXtSGskyOKFE6rtQo2xJ5PoPCS4yQLC2t+aXSpS4kHxJgdiiCm8G5Ph+Cea4key3XeDEdq8opLpr/h0aHi4OMaAcRqpOQZTa25QiQ27QDf2RrO/elGu6CXACdAT8k1x9f8I5JIIIiI5lV+2MKHCwg6Ai3iDqFOw7yRJgxwH4oeLzlGUX4JozcXceyGk+zyDpXhDTc7KL02ZyBcF9UllPwAc7wWK2biXD1LueTAaLkk8O9ey7Iqiriesi7jUr9jWt/R6Uci3rDHFW2x2tp0WOyAF0vzfaOdxcL9hC9Bl1qwx2tX1+TFDDudlN0F2G7D0S+tarVu5v7oE5Wnnck9qn7Z2cHsJZ7ceIU3EY+x9XnxVDjdqkT6g+HzXG3SnleVdmtpKO0y2Mqlsg2I8U3h8XmIkp7bLuuHsxzBBPjKzrWVWGcriO5drDkU1z2Y5wa6NhUoQAWm/EKBt5jsS1gef8PNFtc0TPE+qFUDpCWiHU3+H5rn/FTN9Kp5fitCg+xaZb4DD5QBy+BB+SlbY2qZY10etYWE307hpxuqbDdJ6BNy5nNzT8QrkYjDVC2p6ji3e0xPnHklalF20FGc6aUMrWuj1hz3H84WOqiRK2HTjawqta1o9Uc58/BZPCszgjeL6rbprlErlwNU80ETY6jcYSgxNQnWPhWOyUWWwcb1FZr9x9V3YVpdv4WQSL8OxYvNK2zX58JTdM+rB7rKifDTCStGQfUzAsO42SKWHPBFYxVVvhsMTorM2SopkY0Q6ODG9SG4DNpZWNDBv5KYKREer4Lnz1D+GaFjRSswJFpcVOpbPIFirKlSMGQQlEeColnkyfGis/QX8UK1zdiEvmkGxHrZxEjeeRH4ppxqAeqLDjKh0sUBfrZ4WHmnDiw4Xqjh4rzbt/B0Eh5rKliANZ4fJPms6xBbE66jslMYfENFm1Ae3f8AiomPxuRrnEjK0TAmTwFxqT8VEVJuopg6XZIxuPLCescGt7bchG8qm2r0m/U1AwGAx1yY0buEarE9JNuug1anrH7Ldw4DsWa2ZWxOJL4DngNdYaC2gC9Bp/paivJkf/hinncnUUbfY1eo01erc0FtOlRixdDaeYkCZ1qaqbQ2zVllJw1hrHSA0ACAIOixtLafV1iCXMqF+Z2dserlblaGneUxtPbkvGUkum3K62ZdKsqpr/BSp7Xwes0aIOpBI1uPimMVhZmWZu75rD7L6WVQ4NLie4Ld4apUe3j2gR5Lz+fBlwv+Y3QnGaKWvgHXmmQNwAn+ijB7KLz6zSW8xHwV7TpVSYygdjTZWNKg5ovwi8Jo5G1QOKMuzZLRcsET+7uSz0epPJhrY/yD4rROoFrQIB3AyD43UerScLhon+uConnyRlVlsYRaMZtLoY0NlrRc2ltx4LPVuiQmGgn/AGuHxXqbi8agE9rv6Cj4p0m9MHnLp+C04fqOaPF2VywxfwebM2BDDSeMu9pI8r/1dVdTo4+mc7LxuibRderPwwPtNBndJtzuqptPqnw4S06E7wuxoPqHkltfZi1OBxVo8kxlB0l0RPJRQvads9FKVRueh6zSPZ3ji3n2rAbV6LlryAMvwK67yJmWD45My1pK22yKRbg2g6y4jsLlW4HYjpuO+Vf46KdGJ3Qs+Wd8FvwYHaJ/Wd/zWywWHGRsg3A5blkqVA1cQ1gEy4Dum58JXqlKiwD2dB5LJ9QzbIxRdp4XbKanhGfZDgP63px1AAi5HarmllIMQI3QotUNGuWPwXK8zbNW1Ih1KBIBkQmhA3k9ysXVmHd2f0Cq2vTib+Z+aeDb4YroOvbwPghM24+aFZsQpvGYek5pkiBqLj46peCp0zECBoCLjyFk60tdDS63MEg9spWGaGzkIyixAMjmQJsuM+vk02xdbZFLUEmf4gJHbEqBisFSDC0tI3TMA8hOqn4h4ixBm/C/cF1mJ4uaeWh+HwRjySTTT6Bq1TMdtbou2o0mnUpvabkFwa4ci10EFVGzNmdW51OjWiBLurdmi5sS3TxlejY/AUMQ0mpRa4nfbMN0zYnxVXhOieGY7M2m+QZJbVItzE3HK67a+q45RqUWYvtZJ2mYTEYfITLYM3MTPOVkjTcyqRqSdY1BK9mxuym58jpDXey47v4TCxXSPYwp1Jbqx3ZK6eHNGcN0OmZnFxlUiT0c6LOeMzyRv0IO7etnhNkuaIbUfyJv3aKH0R2mypSyuaS4WMO89y1VGkLeq8dhce2fW+W9ec1WTLKbUn/o6WOMUrRTOwb2ne7/AH69ospuHw5aJzObI0mR5q1FNpN5Pl3Qk1qDbNIPdI7zu7lmqXse0QgT+/M89edkjE0qhEMPbpqEvE4QNcIJi2jR3pWQNBl2oJiw/rvStW+RrKOrSxAuTvj2fzTGMxFdp9nM0agi2vZKt8xmM7CNQMpJ0vJafNKfTNxqCRy077qd1PlInsq6dWqBIa0nUAD8knF1S8ZKjOGlsp4gxqrH1o4a7yZ8ktjtAdbDilU6dpEtJ8MzBfUoGQZGuYfMblZYPboqCHMpHmRfcJ7LKxeDFu/1RfzWc2tsUPMsaWuO9pAF95auxpfqkv0z/Jiy6SL5iMbUxDGucbRy+AWN6QbSzWCssdsDFEHI4PjiCD+CzmN2NiGznYe4WPYupiyY5u9yM/jcfgt+iHV0ZqvINQ2HBo395WupbWpmTy5wvLG0arbw4dykU8fVB3+aTUaJZpOVl0MuxVR6U7aLCbb+dvzUerjGEzNhun8VjRtSoRceCBtB2+fL8FlWgofzJmor7RYLSR3gzzUHF42mZv8AKVSOx4dz8Eim9zr7u2VdHSqPLFc7Jv6Yz+ihROr5IVvjiJbPW3ExBaT2nluhIcGCmYYZOsa9nNM0sUYszXWdw5cEk4kCPamZmbDmIXmVF2b7HsMA1gs6SeYjxKfwpDjAqBscmuv3qO3Hb81S/EDXduulMxDibHSNW37VEovkayw64zlmTxyQCfFdLzFnN8Y+JhV3Wuku1HIQPCVJw+LDrO+PylVyx1ygserU+saZcDextY9xKq9q0BVY4OH61gh3Pn5KzME6CNRYyo+KAs5tz9ocR4Ld9O1XintfTMuqxb42uzAMq9Q8P3TBHA/gYW72PtQETMjjI81n+kuBafXYLEesN8cfmss3Fua11IgkkQA0XM2BB3SutqdGszTToy4dRsVM9gq4wCCCT2GfmnWY4k6nwj4FZXZu1KJbTaQ9r8rQWxMHKJb3cVb0qLdw7w38T8lxHinB1I6CnGStFu3G3iRPDfCjV8W2YN+JgfimOpGhdM93jb5pFdlrktA3WHZuVMt1jKhWJxzT7OUHS4FvA2TTcSADJZbmR803TpDcW9xv2my7WwzS0hwaTqRlBtNtyhtPsnokCq0gCNe0oeGD7J/NQW4MAh5jSLbh8yEuo4kyBIHaCREb96VxV8Mkkl45+fim6j9ZJMQf6sojsNJBLjI3S2/bv803k3Xg66A+IPNOooBAN501+yV3ENDmiRJE3014SitSAaAHHibZkyT6xyl/s6GzJ46f1CuXPKFINTB0yZMGLezPEXUKrsllyIE8QVYYllTLrBvO8RHLVV5FSfab3sPDk5a8cpfEhJRRDbsUOOoHwNlHrbJImBJ7FctpkNIeBM2InwuVDBMxp2gx2K+OWd9lbiirdsV2sgdsp3D7NfHrZSOUz5qZlOaxaRyMRPalMdAdpFjz7Fa8s2qsTaiH/Zw/cQnfW4DxC6i5ewpGxYIBh8gH+Gezkums5zr0xA0mLyq7qnQQ1ouez4JNDCu1e0jsdI+K5Gxdtl9lrQaJzRHAXieMSpIcQPZEnfNvCFUPBJiakHgQI80GjGlSqI4uBHgleNP5Cy6xdZsQQDwAN+2NyRgy0e020gTI+arTU0y1CXc0urjarIAyxbdKRY/iybLV9VskBj2i9yImPklio1u/UXEKmO3XO+xPYY/BGGxrnVCcnbLtVD08gUhWKDQ+R7DrGdywXS2rSo1cocC4Xht4BPsk7l6HXe2oC2MoM5byWnddeU47oXixUNhUv7YdrO9d/wCnaiDi4ZZVX/TBnwvduih7+3Gy3qwXEanQd5Wv2Bt1jrPIB7TCzWyOijhaoTbWAtpsvYVKm2QHdpjxiUmuy6drauRsMJp2Xb6jSLFoaeDo+CRVw5cBldbk6fmmeppGBrHAfGE8G0zZrj6uoBIgnvXEaro2pjTqZbOV/aBE98JfWBzbuMjSxOnAbl14ZOsPMbiPPekhrBPrEOG+8fG6jsmxnE5XkAPcIibEApYpkGde2SOEpnPmn1i7hI4cFHczUZ4BO4/IynUfiybJeKoPMEO/+IhMVGuAu+OzKE3Sa5kRUGUcbnuK7WqGQ4meWa3gmSa4BsRTZBJuTHL5JD8SQT6roOs5j5J1uLIvA15SoO1H1D7Ai+ogb1bCNypit8HKdd3s5iG8mkFMVswfLS46faN/GyQ6q9omCXc3CPJMVMW/7TSexrTHfqtUYO+BGyTiMRDrX5F35JqtUMg5rcAdO1QcXtBwuGQObTPxCX/aciC0zGuUwFYsUkk0hHJD9R/rFpGYfvTHduTMiScseP4rv6UHagcR/wDhTTsREkxwMEG3emUX6IHOsZw8vzXUxmb/AFCFOwg1VLEFrso9VvGfyViHGJzSDxgq9Z0UxMf4VL+f8kzR6H4oF006cHT9afhCxPRah9QZPlh7KA1MxNtOxN03OFzEDnHzWgrdCMS4ezTnk+LdyTT6E4sNj1I4Z58yFP2Wev0P8EeWHsrsNXM5obrHAputW9aRPiIVmeg+MIIOQf7580ql0KxbIAZTPEmpr5KPsM/7X+CfND2U8wQTpzAQ3D03QYuTqFdP6E4ounLTP+8fguUOhOLbeKY4esj7HUdqL/AeaHsrH0mxlkRw3qFRwrbnTvWkb0NxVyRTk78/5KPiOheOPsin/PHyRHQ6jrayXnh7KhmDBFnWH8V0nEYcAAOfc6XlXjeheNA/6f8AMD5wk1ehmNIjLTPPrB8C1StFqL/SyHmh7KShhWj7Tu4j8FNFOG668ZlWNHoZjPtNp9zh+CfrdEcUQPVpyP4/ySz0Wob/AEslZoeykrPJaQY5b1GNctEOcLdgnlor13QvF6wz3n5Jmr0Ixhi1ON4L584Ux0GfrY/wDzQ9lKK02EdoseKaqwSZynyWlPQfFagNH/c3+Cb/AOCsYRenSn/U/JMtFn+IMPPD2ZZmDaNAOO8+aYq03zoI7CtfU6EYwey2n7whIrdBcYW6Uw7/AFLfBWrS6i7cWR5oezGesBwP+WyYqUHC8SDeziFr/wC7/Hk3FKP9X8k430eYzfl95I8IV322aP8ASL5YezENpAG7Xd5kJFU3iDHIRPgt6/0fYvc2n/OPwTL/AEeY0mf1X84/BNHDm/ayPLD2YioGRYvHw+CZyR/1CJ7PDRbl3o5xx3Ugf88/JId6N8dPs0f54+SeODL+1kPJD2YoOdpnB7R+ATOJA0yju49i3D/RpjdzaU/6v/imm+jHH8KJ/wC5/wCKeODJ3tZHkj7MBkHDyXV6F/dljv3aXvPyQn8eX9rDfD2e1oXULsGA4hdQgDiF1CAOIXUIA4hdQgDiF1CAOIXUIA4hdQgDiF1CAOIXUIA4hdQgDiF1CAOIXUIA4hdQgAQhCABCEIAEIQgAQhCABCEIAEIQgAQhCABCEIAEIQgAQhCABCEIAEIQgAQhCABCEIAEIQgAQhCAP//Z">
            <a:hlinkClick r:id="rId2"/>
          </p:cNvPr>
          <p:cNvSpPr>
            <a:spLocks noChangeAspect="1" noChangeArrowheads="1"/>
          </p:cNvSpPr>
          <p:nvPr/>
        </p:nvSpPr>
        <p:spPr bwMode="auto">
          <a:xfrm>
            <a:off x="117475" y="-1371600"/>
            <a:ext cx="2857500" cy="2857500"/>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7416" name="AutoShape 8" descr="data:image/jpeg;base64,/9j/4AAQSkZJRgABAQAAAQABAAD/2wCEAAkGBxQTEhUUExQWFRUXGBcXGBgYFRgYFRcYFRQXFxcUFxcaHSggGBolHBUXITEhJSkrLi4uFx8zODMsNygtLisBCgoKDg0OGhAQGywmICQsLCwsLCwsLCwsLCwsLCwsLCwsLCwsLCwsLCwsLCwsLCwsLCwsLCwsLCwsLCwsLCwsLP/AABEIAOEA4QMBIgACEQEDEQH/xAAcAAABBQEBAQAAAAAAAAAAAAAAAgMEBQYBBwj/xABIEAABAwIDBAYHBAcGBQUAAAABAAIRAyEEEjEFQVFhBhNxgZGhByIyk7HB0kJU0eEUI0RSYpLwFRczcnOCFjRDg+IkZKKy8f/EABoBAAIDAQEAAAAAAAAAAAAAAAACAQMEBQb/xAAtEQACAgEEAgEDAgcBAQAAAAAAAQIRAwQSITETUUEFFJEyUhUiQmFxgaHRM//aAAwDAQACEQMRAD8A9xQhCABCEIAEIQgAQhCABCEIAEIQgAQhCABCEIAEIQgAQhCABCEIAEIQgAQhCABCEIAEIQgDzZ/pYYP2Z3vB9K4PSy37q/3g+leXPqhSMJiGnVcR6zMlZs8UD0v+9Zv3V/vB9K6PSsz7s73g+ledVWjcujDEhJ/EMvsnwRPRx6U2fdne8H0rv96LfuzveD8F57h8KZ0U52EsqpfU8qfYeCJsx6UW/dne8H0p8eklsT+ju94PpXmGIJadEU8UneuztWmHhgemn0lD7s73g+lLHpG/9s73g+led0Xk6BSBWOhCqf1HUL5QeCBuHeksD9ld7wfSuN9JoP7K73g+lY3qzGiQGkblH8Uz+w8ETbu9JYA/5Z3vB9KaHpQb92d7wfSsR1RKVTwhhT/E8y7ZHgibI+lVo/ZXe8H0rjvSu0fsr/eD6Vi3bNlJdgAE6+qT9h4Im3HpWb92d7wfSk1PSw0fsr/eD6VhjhxCb/RwQmX1LJ7I8MTdD0us+6v96PpXHel5g/ZX+8H0rzwYcSma4CtWvyNkeGJ6SPS6z7q/3o+lJ/vgbP8Ayj/et+lebU76JfUXU/fZF2Hhiejn0vM+6P8Aet+lN1PTIwfsj/ej6V5piARuUcszbk8dZk7YrxI9VHpip/dX+9b9KQ70zUx+yP8Aet+leYuw9kwMPKZayfsPGj1I+mmn90f71v0rrPTRTP7I/wB636V5NWpRZLp4dP8AdSojxo9a/viZ90f71v0oXlPUFCX7ufsnxofbWap+BwgddS8JsVk3Vk3CtZYLj5dRHqJpUWRRhQAii6DEK06oQmjQi5CyeW+yyhl2JDVHdjs+hUXajgRYpOBoCyuWOKjuYtuybVpSFVmnDrq/ZREWSXYIOSwyqPBLQjCkWiE9iqJsVG/s8tuCnmVCGnMbKt8u4sn4H6b7JbngN9aAOJsFncVt5rLN9Y+SpMXj31DLiT328FtwfT5z5lwimeZLo1j8fQmBWZP+YBSWVzugjkV5612oLQfI9xRRxJY4ZKjmd9vL8Fqn9LVfysrWf2j0QVTvCYq1tyz2G25XaJeG1G8W698W8lZ4XpJh3e1mYeDhP/1lYp6LLB9X/gtWWL+SSKRTTqJ3KZS25hHW61o7bfFN4wyJYQ5vEGR4hV7Jx7VDWn8kJ7YUSoAn8xJunf0cKxPb2FEWkwDRSmUibwnqOHTjq0WSSnb4CipxbeSRh2jgu4qS5OtYQr7qItDVbkoNSoRuU+pIuolYZlZAVldVMmU7TcYskVqZCl0GQJWiTSQozmchSM4Qk3f2Jo0bqTjfRN1M0iSpmJzAC9lHeDM5Se5cuLs0ONE3C4nLqE5i6uZV+dx+yfBKzvG4qtw5sgaxWzGONjCGbKcNHJ+nioPrBSA8m4TvJNKgVEOmKrTBFk+0PO4pyhVdN/grLrhAaCAXWzW9Wd6iKlOailywbSVlU7FBogxOl/yVVWYXk/8AqA07h1bo8bqdtnZDqD8rjm58T27+KgzcLtYdNDF12ZJZHLsiVMDWAJGWq3eRDvIjMPBQqtSnN2Oad5aZntaflC0eHeACS3MZDRxvOm6bealbbFF2U0wHAtDnNeA5zSLEBxvC2RZW0YlzGgktdmHe0juKTiMsTINt3HlxWjZh6BsaMniHkSOB1ThoYQmDh3N/y1XT5hOsi6FcDz/EbVLD6gI53C1nRTFOxFHNMvaSHCOwhw7inekWwaApdbhXue0f4lN4HWU+fB7Z3jkqPoxjhSqEAQ1+oBi+4psjbg3Fckxirpmjds1rnRUY0g8LEHt1BVbXoOwVXMyTTduOhFgQeDhxWodjRJsNI3WIG/imdr4ZtfC1C0gPZLwI1yzp/tWOOeM2oyXD4LljaVkAVc0PHsm6mYeu06rPdD8dnD2ESAQRynWPBaGvhMt1zdXijjyvH+C+ErjZJc4RAULFUyE9h3AnVKxyyxTTGKulM6KU8yl4UWmE3iCDuhWt2xSuxjTNjZRHAgXUpz8pjVRMZW4LXC+hGRHSU7RpuT2BIKnGinnkrgiiB1BQpvVc0JN4UbBzCNRKVUpvDfVhSm0DoDKZxFKo24XBU7dG4iU8TUbYgHuTFbHVC6zQArGlSm5F0/1YFyE/kin0JtK3O2oIdTuN4UzCUqJaRdp5p8YpkwBHclVajNICjytcULt/uVFS0w5R6c9Y0ZhJ46azCt67BlhsKoxNMh14Nl0Pp8lKZTmVRDFF7nPLwQLe1xHBQqlHepS4TaF2qMtjWFqAEgmAd+sHc6N6gFr+sLnFsCfZ0M6Ab4m9+CkObdMVGp4q2RJ0DKpBkblIqOBuNSooELj3KZRshMlMqZTOu4iLEHULEdIqP6PiXNYbWc3kDeFrWOkhZfpwQazSP3QD3b1bgltlQNWO09tnKCDqBI4QpuG6S5WOkiC0+YhZfZuCFQkEu4w3UwJ1OnG/BXFDBUad8pceLjI7tyXPp4QW5rtjwm+kT+hmGLGFz5GaI/ygWPiVqjiJOXcs5RxVtU9Tx3euTqISyzcmXxaiqLus0UyDFk3WxgdYKrr7TBiU3h8U1zuCpWF1bJ3I0uC9UX3pmrDSSbhQmP8A4rKJiMdltqkjjbZNncdhgTLSqx+FO9Sy8m4sFxzoWqDceBWN0sMApRqEC+ij/pImN6kubbiFEr+SBv8ASW8UJORv7qEVEOTftrHdZcoFzpBlM067TJBIjd81YbOqSC6fkuBNbU+DaRQ8tNmm29ODH2GZmu9SG4lhdd2m5N4nI54bOXeEqp9okQ3FtLi0U/EJTsI030SXtyn1jLTviI5rPYnpJ1bj1YzM4vdE9kDTtV2LBPL/APMSUorsuhRaTqmtpYOMpCrdm9LKbnDOzJz1HipW19tU/a6xpb9kAgkngtumwZ8WdXHgpyThKLILdp4drshecwMQGuO/dZVtfaZH+K1lOTDQ1xJH7oeeJ5Kvxu2gC4tAbN7fElZfG4iriXONNpIFrWAPJekhD2YT11vRxtXD03tfke5s39YSb5bXCym0sFiMMf1rfUmA4Xae8aLa9H6JZTYHXDWMBnjkFwd+/wAVYPdY2BB1BEghZY56dDvHZ5pRxIdp5pT3WJ4SeOnAcVq9pdGsPUBLP1LuLSSz+Xd3KoxHR+tRbmIzt1zNuCBqQePJaFOMuitxaMl/xGy4aHTx00WcxuKNR2Z2vDgE7tGjkr1BuDjHYbjyKgudC2QhGPIOyVgq8E6iReDr2/1vVgNoDQezukyRxv2z4qiYZI8FLfgHgZm3Gp4+CnK1JbWEeOTSbHdTq1MpMcBxPBaDGbNDBxtcRC80BcLgkc1r+hu0i8PpPJJ9ppJkxvCzSw7eUM3Y3+jElxYCWMEuG8cwOC5QxAngriDRrCoAC24cNzmn2m+Cp9tURQqQLscM1M8juPMIy4VOG6P+whL4ZKZXvYp2s8kTZUza88k+MQTvWF4qZbZM/SjCjMqyZlJB5Smg4DUKVBE2WFJ4JuIHFKOIMwDZRKbyd8JHtSl2c8kWTuv5oVblHEoU+NBZ61R2Y94vUAPYkPwVVgu0kDeNFo6NUQZYAlUXkTuHCF5hZP7o6G0zvVVHgQA3uTVPYzgczySe2wWvLmctN9k5SrNLbNUpvpSQMx+KoPLHgnVrgO0iAscNiPxLzTpPayWl8v0tAy9t/Ir1itTa4OaWEG8HcOawW3sDUpu66mIIMuA05ujeDv7fDq6GT8bjFrd8FGbu30VI6F1Wty1HAP3EHMw+UhVJwjqT+rqtykeY48wtnU6RYc4cvax3Wy0BhdYudvDhq0Krx+PbicKH1A0Pa9wYWmzspAe0b4uPBbtNlz9ZV8lGSMP6TNN6OvruqVKgLKDCQAPbqQYkcG81dnCsFMNptDWgSAOatOidAYmhVpS7OyCDNi102PeCmKtPL6pERaN4hW/cb5OD+BNlKyw6P7VytFOrJaIAI1aBu5haOpGWQQRuI3hYakYMqzw+0izTTeDp28jzVcsd8ond7LnEglwMxGnA8iFn+m2MdTwNaCQSWRGntiI81eYfaDKrYBE72n2hzHELJ+lE5MI1oM56je8NDiYHIxKbDbyJP2Eqoymxejr8UGvmRABAc3rLW0Jk2jjop22OiVJsQK1J53OEtP8AFe8yu9F6T+rYGzm8N61+G2m+mOrrsFWk6zmuJieLT9lw4hbXP+bsqXR5fR6PkPIe4QOGpj4LTbNpNpm7gBuB38gU1t9jaVbKHSw+sw7w0nQ8wbSsttTHvJAnSRI3yrJ4nkXLCMtpqMbg6NF7amUPpPBtqLgiBF98hVHRbaFLD4h3WNkH1WO/dk2ce6E9/arq2zyx4BNFzQ1++CQMhtex8lmqj5Pl4J43LHsl8cEPu0esY0BwknQacTuusjjq3WUzSd9kktO8clZ9FMd12HLCZqU/Et3H5Ks2hSDH5ibFRge2W1/4EkZ9lYtT1LHcQm9q0Ydmbo7yI3KE1PPEr5GUjQUcXwKkDEdiztCpBVjQfOhWSeFIdSLLOCPZ8EyyoAdVHqPc24/JOtYHCSFXtSGskyOKFE6rtQo2xJ5PoPCS4yQLC2t+aXSpS4kHxJgdiiCm8G5Ph+Cea4key3XeDEdq8opLpr/h0aHi4OMaAcRqpOQZTa25QiQ27QDf2RrO/elGu6CXACdAT8k1x9f8I5JIIIiI5lV+2MKHCwg6Ai3iDqFOw7yRJgxwH4oeLzlGUX4JozcXceyGk+zyDpXhDTc7KL02ZyBcF9UllPwAc7wWK2biXD1LueTAaLkk8O9ey7Iqiriesi7jUr9jWt/R6Uci3rDHFW2x2tp0WOyAF0vzfaOdxcL9hC9Bl1qwx2tX1+TFDDudlN0F2G7D0S+tarVu5v7oE5Wnnck9qn7Z2cHsJZ7ceIU3EY+x9XnxVDjdqkT6g+HzXG3SnleVdmtpKO0y2Mqlsg2I8U3h8XmIkp7bLuuHsxzBBPjKzrWVWGcriO5drDkU1z2Y5wa6NhUoQAWm/EKBt5jsS1gef8PNFtc0TPE+qFUDpCWiHU3+H5rn/FTN9Kp5fitCg+xaZb4DD5QBy+BB+SlbY2qZY10etYWE307hpxuqbDdJ6BNy5nNzT8QrkYjDVC2p6ji3e0xPnHklalF20FGc6aUMrWuj1hz3H84WOqiRK2HTjawqta1o9Uc58/BZPCszgjeL6rbprlErlwNU80ETY6jcYSgxNQnWPhWOyUWWwcb1FZr9x9V3YVpdv4WQSL8OxYvNK2zX58JTdM+rB7rKifDTCStGQfUzAsO42SKWHPBFYxVVvhsMTorM2SopkY0Q6ODG9SG4DNpZWNDBv5KYKREer4Lnz1D+GaFjRSswJFpcVOpbPIFirKlSMGQQlEeColnkyfGis/QX8UK1zdiEvmkGxHrZxEjeeRH4ppxqAeqLDjKh0sUBfrZ4WHmnDiw4Xqjh4rzbt/B0Eh5rKliANZ4fJPms6xBbE66jslMYfENFm1Ae3f8AiomPxuRrnEjK0TAmTwFxqT8VEVJuopg6XZIxuPLCescGt7bchG8qm2r0m/U1AwGAx1yY0buEarE9JNuug1anrH7Ldw4DsWa2ZWxOJL4DngNdYaC2gC9Bp/paivJkf/hinncnUUbfY1eo01erc0FtOlRixdDaeYkCZ1qaqbQ2zVllJw1hrHSA0ACAIOixtLafV1iCXMqF+Z2dserlblaGneUxtPbkvGUkum3K62ZdKsqpr/BSp7Xwes0aIOpBI1uPimMVhZmWZu75rD7L6WVQ4NLie4Ld4apUe3j2gR5Lz+fBlwv+Y3QnGaKWvgHXmmQNwAn+ijB7KLz6zSW8xHwV7TpVSYygdjTZWNKg5ovwi8Jo5G1QOKMuzZLRcsET+7uSz0epPJhrY/yD4rROoFrQIB3AyD43UerScLhon+uConnyRlVlsYRaMZtLoY0NlrRc2ltx4LPVuiQmGgn/AGuHxXqbi8agE9rv6Cj4p0m9MHnLp+C04fqOaPF2VywxfwebM2BDDSeMu9pI8r/1dVdTo4+mc7LxuibRderPwwPtNBndJtzuqptPqnw4S06E7wuxoPqHkltfZi1OBxVo8kxlB0l0RPJRQvads9FKVRueh6zSPZ3ji3n2rAbV6LlryAMvwK67yJmWD45My1pK22yKRbg2g6y4jsLlW4HYjpuO+Vf46KdGJ3Qs+Wd8FvwYHaJ/Wd/zWywWHGRsg3A5blkqVA1cQ1gEy4Dum58JXqlKiwD2dB5LJ9QzbIxRdp4XbKanhGfZDgP63px1AAi5HarmllIMQI3QotUNGuWPwXK8zbNW1Ih1KBIBkQmhA3k9ysXVmHd2f0Cq2vTib+Z+aeDb4YroOvbwPghM24+aFZsQpvGYek5pkiBqLj46peCp0zECBoCLjyFk60tdDS63MEg9spWGaGzkIyixAMjmQJsuM+vk02xdbZFLUEmf4gJHbEqBisFSDC0tI3TMA8hOqn4h4ixBm/C/cF1mJ4uaeWh+HwRjySTTT6Bq1TMdtbou2o0mnUpvabkFwa4ci10EFVGzNmdW51OjWiBLurdmi5sS3TxlejY/AUMQ0mpRa4nfbMN0zYnxVXhOieGY7M2m+QZJbVItzE3HK67a+q45RqUWYvtZJ2mYTEYfITLYM3MTPOVkjTcyqRqSdY1BK9mxuym58jpDXey47v4TCxXSPYwp1Jbqx3ZK6eHNGcN0OmZnFxlUiT0c6LOeMzyRv0IO7etnhNkuaIbUfyJv3aKH0R2mypSyuaS4WMO89y1VGkLeq8dhce2fW+W9ec1WTLKbUn/o6WOMUrRTOwb2ne7/AH69ospuHw5aJzObI0mR5q1FNpN5Pl3Qk1qDbNIPdI7zu7lmqXse0QgT+/M89edkjE0qhEMPbpqEvE4QNcIJi2jR3pWQNBl2oJiw/rvStW+RrKOrSxAuTvj2fzTGMxFdp9nM0agi2vZKt8xmM7CNQMpJ0vJafNKfTNxqCRy077qd1PlInsq6dWqBIa0nUAD8knF1S8ZKjOGlsp4gxqrH1o4a7yZ8ktjtAdbDilU6dpEtJ8MzBfUoGQZGuYfMblZYPboqCHMpHmRfcJ7LKxeDFu/1RfzWc2tsUPMsaWuO9pAF95auxpfqkv0z/Jiy6SL5iMbUxDGucbRy+AWN6QbSzWCssdsDFEHI4PjiCD+CzmN2NiGznYe4WPYupiyY5u9yM/jcfgt+iHV0ZqvINQ2HBo395WupbWpmTy5wvLG0arbw4dykU8fVB3+aTUaJZpOVl0MuxVR6U7aLCbb+dvzUerjGEzNhun8VjRtSoRceCBtB2+fL8FlWgofzJmor7RYLSR3gzzUHF42mZv8AKVSOx4dz8Eim9zr7u2VdHSqPLFc7Jv6Yz+ihROr5IVvjiJbPW3ExBaT2nluhIcGCmYYZOsa9nNM0sUYszXWdw5cEk4kCPamZmbDmIXmVF2b7HsMA1gs6SeYjxKfwpDjAqBscmuv3qO3Hb81S/EDXduulMxDibHSNW37VEovkayw64zlmTxyQCfFdLzFnN8Y+JhV3Wuku1HIQPCVJw+LDrO+PylVyx1ygserU+saZcDextY9xKq9q0BVY4OH61gh3Pn5KzME6CNRYyo+KAs5tz9ocR4Ld9O1XintfTMuqxb42uzAMq9Q8P3TBHA/gYW72PtQETMjjI81n+kuBafXYLEesN8cfmss3Fua11IgkkQA0XM2BB3SutqdGszTToy4dRsVM9gq4wCCCT2GfmnWY4k6nwj4FZXZu1KJbTaQ9r8rQWxMHKJb3cVb0qLdw7w38T8lxHinB1I6CnGStFu3G3iRPDfCjV8W2YN+JgfimOpGhdM93jb5pFdlrktA3WHZuVMt1jKhWJxzT7OUHS4FvA2TTcSADJZbmR803TpDcW9xv2my7WwzS0hwaTqRlBtNtyhtPsnokCq0gCNe0oeGD7J/NQW4MAh5jSLbh8yEuo4kyBIHaCREb96VxV8Mkkl45+fim6j9ZJMQf6sojsNJBLjI3S2/bv803k3Xg66A+IPNOooBAN501+yV3ENDmiRJE3014SitSAaAHHibZkyT6xyl/s6GzJ46f1CuXPKFINTB0yZMGLezPEXUKrsllyIE8QVYYllTLrBvO8RHLVV5FSfab3sPDk5a8cpfEhJRRDbsUOOoHwNlHrbJImBJ7FctpkNIeBM2InwuVDBMxp2gx2K+OWd9lbiirdsV2sgdsp3D7NfHrZSOUz5qZlOaxaRyMRPalMdAdpFjz7Fa8s2qsTaiH/Zw/cQnfW4DxC6i5ewpGxYIBh8gH+Gezkums5zr0xA0mLyq7qnQQ1ouez4JNDCu1e0jsdI+K5Gxdtl9lrQaJzRHAXieMSpIcQPZEnfNvCFUPBJiakHgQI80GjGlSqI4uBHgleNP5Cy6xdZsQQDwAN+2NyRgy0e020gTI+arTU0y1CXc0urjarIAyxbdKRY/iybLV9VskBj2i9yImPklio1u/UXEKmO3XO+xPYY/BGGxrnVCcnbLtVD08gUhWKDQ+R7DrGdywXS2rSo1cocC4Xht4BPsk7l6HXe2oC2MoM5byWnddeU47oXixUNhUv7YdrO9d/wCnaiDi4ZZVX/TBnwvduih7+3Gy3qwXEanQd5Wv2Bt1jrPIB7TCzWyOijhaoTbWAtpsvYVKm2QHdpjxiUmuy6drauRsMJp2Xb6jSLFoaeDo+CRVw5cBldbk6fmmeppGBrHAfGE8G0zZrj6uoBIgnvXEaro2pjTqZbOV/aBE98JfWBzbuMjSxOnAbl14ZOsPMbiPPekhrBPrEOG+8fG6jsmxnE5XkAPcIibEApYpkGde2SOEpnPmn1i7hI4cFHczUZ4BO4/IynUfiybJeKoPMEO/+IhMVGuAu+OzKE3Sa5kRUGUcbnuK7WqGQ4meWa3gmSa4BsRTZBJuTHL5JD8SQT6roOs5j5J1uLIvA15SoO1H1D7Ai+ogb1bCNypit8HKdd3s5iG8mkFMVswfLS46faN/GyQ6q9omCXc3CPJMVMW/7TSexrTHfqtUYO+BGyTiMRDrX5F35JqtUMg5rcAdO1QcXtBwuGQObTPxCX/aciC0zGuUwFYsUkk0hHJD9R/rFpGYfvTHduTMiScseP4rv6UHagcR/wDhTTsREkxwMEG3emUX6IHOsZw8vzXUxmb/AFCFOwg1VLEFrso9VvGfyViHGJzSDxgq9Z0UxMf4VL+f8kzR6H4oF006cHT9afhCxPRah9QZPlh7KA1MxNtOxN03OFzEDnHzWgrdCMS4ezTnk+LdyTT6E4sNj1I4Z58yFP2Wev0P8EeWHsrsNXM5obrHAputW9aRPiIVmeg+MIIOQf7580ql0KxbIAZTPEmpr5KPsM/7X+CfND2U8wQTpzAQ3D03QYuTqFdP6E4ounLTP+8fguUOhOLbeKY4esj7HUdqL/AeaHsrH0mxlkRw3qFRwrbnTvWkb0NxVyRTk78/5KPiOheOPsin/PHyRHQ6jrayXnh7KhmDBFnWH8V0nEYcAAOfc6XlXjeheNA/6f8AMD5wk1ehmNIjLTPPrB8C1StFqL/SyHmh7KShhWj7Tu4j8FNFOG668ZlWNHoZjPtNp9zh+CfrdEcUQPVpyP4/ySz0Wob/AEslZoeykrPJaQY5b1GNctEOcLdgnlor13QvF6wz3n5Jmr0Ixhi1ON4L584Ux0GfrY/wDzQ9lKK02EdoseKaqwSZynyWlPQfFagNH/c3+Cb/AOCsYRenSn/U/JMtFn+IMPPD2ZZmDaNAOO8+aYq03zoI7CtfU6EYwey2n7whIrdBcYW6Uw7/AFLfBWrS6i7cWR5oezGesBwP+WyYqUHC8SDeziFr/wC7/Hk3FKP9X8k430eYzfl95I8IV322aP8ASL5YezENpAG7Xd5kJFU3iDHIRPgt6/0fYvc2n/OPwTL/AEeY0mf1X84/BNHDm/ayPLD2YioGRYvHw+CZyR/1CJ7PDRbl3o5xx3Ugf88/JId6N8dPs0f54+SeODL+1kPJD2YoOdpnB7R+ATOJA0yju49i3D/RpjdzaU/6v/imm+jHH8KJ/wC5/wCKeODJ3tZHkj7MBkHDyXV6F/dljv3aXvPyQn8eX9rDfD2e1oXULsGA4hdQgDiF1CAOIXUIA4hdQgDiF1CAOIXUIA4hdQgDiF1CAOIXUIA4hdQgDiF1CAOIXUIA4hdQgAQhCABCEIAEIQgAQhCABCEIAEIQgAQhCABCEIAEIQgAQhCABCEIAEIQgAQhCABCEIAEIQgAQhCAP//Z">
            <a:hlinkClick r:id="rId2"/>
          </p:cNvPr>
          <p:cNvSpPr>
            <a:spLocks noChangeAspect="1" noChangeArrowheads="1"/>
          </p:cNvSpPr>
          <p:nvPr/>
        </p:nvSpPr>
        <p:spPr bwMode="auto">
          <a:xfrm>
            <a:off x="117475" y="-1371600"/>
            <a:ext cx="2857500" cy="2857500"/>
          </a:xfrm>
          <a:prstGeom prst="rect">
            <a:avLst/>
          </a:prstGeom>
          <a:noFill/>
        </p:spPr>
        <p:txBody>
          <a:bodyPr vert="horz" wrap="square" lIns="91440" tIns="45720" rIns="91440" bIns="45720" numCol="1" anchor="t" anchorCtr="0" compatLnSpc="1">
            <a:prstTxWarp prst="textNoShape">
              <a:avLst/>
            </a:prstTxWarp>
          </a:bodyPr>
          <a:lstStyle/>
          <a:p>
            <a:endParaRPr lang="en-US" dirty="0"/>
          </a:p>
        </p:txBody>
      </p:sp>
      <p:pic>
        <p:nvPicPr>
          <p:cNvPr id="17418" name="Picture 10" descr="http://t2.ftcdn.net/jpg/00/20/61/73/400_F_20617322_PoCI33S7P2NuoLl2CdL1E4rfXjJD7edN.jpg">
            <a:hlinkClick r:id="rId3"/>
          </p:cNvPr>
          <p:cNvPicPr>
            <a:picLocks noChangeAspect="1" noChangeArrowheads="1"/>
          </p:cNvPicPr>
          <p:nvPr/>
        </p:nvPicPr>
        <p:blipFill>
          <a:blip r:embed="rId4" cstate="print"/>
          <a:srcRect/>
          <a:stretch>
            <a:fillRect/>
          </a:stretch>
        </p:blipFill>
        <p:spPr bwMode="auto">
          <a:xfrm>
            <a:off x="5867400" y="0"/>
            <a:ext cx="1981200" cy="1143460"/>
          </a:xfrm>
          <a:prstGeom prst="rect">
            <a:avLst/>
          </a:prstGeom>
          <a:noFill/>
        </p:spPr>
      </p:pic>
      <p:sp>
        <p:nvSpPr>
          <p:cNvPr id="9" name="Horizontal Scroll 8"/>
          <p:cNvSpPr/>
          <p:nvPr/>
        </p:nvSpPr>
        <p:spPr bwMode="auto">
          <a:xfrm>
            <a:off x="533400" y="838200"/>
            <a:ext cx="7848600" cy="4191000"/>
          </a:xfrm>
          <a:prstGeom prst="horizontalScroll">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284163" indent="-284163" algn="l">
              <a:spcBef>
                <a:spcPts val="1200"/>
              </a:spcBef>
              <a:buSzPct val="130000"/>
              <a:buFont typeface="Wingdings" pitchFamily="2" charset="2"/>
              <a:buChar char="q"/>
            </a:pPr>
            <a:r>
              <a:rPr lang="en-US" sz="1400" dirty="0" smtClean="0"/>
              <a:t>This cover is valid only if the Motor Comprehensive Package Policy is with FG with the same validity period.</a:t>
            </a:r>
          </a:p>
          <a:p>
            <a:pPr marL="284163" indent="-284163" algn="l">
              <a:spcBef>
                <a:spcPts val="1200"/>
              </a:spcBef>
              <a:buSzPct val="130000"/>
              <a:buFont typeface="Wingdings" pitchFamily="2" charset="2"/>
              <a:buChar char="q"/>
            </a:pPr>
            <a:r>
              <a:rPr lang="en-US" sz="1400" dirty="0" smtClean="0"/>
              <a:t>This cover is applicable only for Private Cars.</a:t>
            </a:r>
          </a:p>
          <a:p>
            <a:pPr marL="741363" lvl="2" indent="-284163" algn="l">
              <a:spcBef>
                <a:spcPts val="1200"/>
              </a:spcBef>
              <a:buSzPct val="130000"/>
              <a:buFont typeface="Wingdings" pitchFamily="2" charset="2"/>
              <a:buChar char="v"/>
            </a:pPr>
            <a:r>
              <a:rPr lang="en-US" sz="1400" dirty="0" smtClean="0"/>
              <a:t>A vehicle registered as a private car and used solely as a private car.</a:t>
            </a:r>
          </a:p>
          <a:p>
            <a:pPr marL="284163" indent="-284163" algn="l">
              <a:spcBef>
                <a:spcPts val="1200"/>
              </a:spcBef>
              <a:buSzPct val="130000"/>
              <a:buFont typeface="Wingdings" pitchFamily="2" charset="2"/>
              <a:buChar char="q"/>
            </a:pPr>
            <a:r>
              <a:rPr lang="en-US" sz="1400" dirty="0" smtClean="0"/>
              <a:t>This cover will not be available outside the geographical limits of India and any immobilization of the insured vehicle due to following will not be covered:</a:t>
            </a:r>
          </a:p>
          <a:p>
            <a:pPr marL="741363" lvl="2" indent="-284163" algn="l">
              <a:spcBef>
                <a:spcPts val="1200"/>
              </a:spcBef>
              <a:buSzPct val="130000"/>
              <a:buFont typeface="Wingdings" pitchFamily="2" charset="2"/>
              <a:buChar char="v"/>
            </a:pPr>
            <a:r>
              <a:rPr lang="en-US" sz="1400" dirty="0" smtClean="0"/>
              <a:t>Confiscation/ Intervention by Legal Authority.</a:t>
            </a:r>
          </a:p>
          <a:p>
            <a:pPr marL="741363" lvl="2" indent="-284163" algn="l">
              <a:spcBef>
                <a:spcPts val="1200"/>
              </a:spcBef>
              <a:buSzPct val="130000"/>
              <a:buFont typeface="Wingdings" pitchFamily="2" charset="2"/>
              <a:buChar char="v"/>
            </a:pPr>
            <a:r>
              <a:rPr lang="en-US" sz="1400" dirty="0" smtClean="0"/>
              <a:t>Natural Catastrophe.</a:t>
            </a:r>
          </a:p>
          <a:p>
            <a:pPr marL="741363" lvl="2" indent="-284163" algn="l">
              <a:spcBef>
                <a:spcPts val="1200"/>
              </a:spcBef>
              <a:buSzPct val="130000"/>
              <a:buFont typeface="Wingdings" pitchFamily="2" charset="2"/>
              <a:buChar char="v"/>
            </a:pPr>
            <a:r>
              <a:rPr lang="en-US" sz="1400" dirty="0" smtClean="0"/>
              <a:t>War/ Riot/ Terrorism .</a:t>
            </a:r>
          </a:p>
        </p:txBody>
      </p:sp>
      <p:pic>
        <p:nvPicPr>
          <p:cNvPr id="10" name="Picture 2" descr="https://encrypted-tbn1.gstatic.com/images?q=tbn:ANd9GcTkSHCiy4G4FMS4MbL67VfG_xQ9d8Gj4cB4jz0ndJZpmP_ORN2IeA">
            <a:hlinkClick r:id="rId5"/>
          </p:cNvPr>
          <p:cNvPicPr>
            <a:picLocks noChangeAspect="1" noChangeArrowheads="1"/>
          </p:cNvPicPr>
          <p:nvPr/>
        </p:nvPicPr>
        <p:blipFill>
          <a:blip r:embed="rId6" cstate="print"/>
          <a:srcRect/>
          <a:stretch>
            <a:fillRect/>
          </a:stretch>
        </p:blipFill>
        <p:spPr bwMode="auto">
          <a:xfrm>
            <a:off x="2199204" y="4800601"/>
            <a:ext cx="4277795" cy="1219200"/>
          </a:xfrm>
          <a:prstGeom prst="rect">
            <a:avLst/>
          </a:prstGeom>
          <a:ln>
            <a:noFill/>
          </a:ln>
          <a:effectLst>
            <a:outerShdw blurRad="292100" dist="139700" dir="2700000" algn="tl" rotWithShape="0">
              <a:srgbClr val="333333">
                <a:alpha val="65000"/>
              </a:srgbClr>
            </a:outerShdw>
          </a:effectLst>
        </p:spPr>
      </p:pic>
    </p:spTree>
  </p:cSld>
  <p:clrMapOvr>
    <a:masterClrMapping/>
  </p:clrMapOvr>
  <p:transition>
    <p:wipe dir="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buNone/>
            </a:pPr>
            <a:r>
              <a:rPr lang="en-US" sz="1400" dirty="0" smtClean="0">
                <a:latin typeface="Arial" pitchFamily="34" charset="0"/>
                <a:cs typeface="Arial" pitchFamily="34" charset="0"/>
              </a:rPr>
              <a:t>If insured vehicle is immobilized on a public road due to any accident </a:t>
            </a:r>
          </a:p>
          <a:p>
            <a:pPr lvl="0">
              <a:buNone/>
            </a:pPr>
            <a:r>
              <a:rPr lang="en-US" sz="1400" dirty="0" smtClean="0">
                <a:latin typeface="Arial" pitchFamily="34" charset="0"/>
                <a:cs typeface="Arial" pitchFamily="34" charset="0"/>
              </a:rPr>
              <a:t>covered by the policy, FG will :-</a:t>
            </a:r>
            <a:endParaRPr lang="en-IN" sz="1400" dirty="0" smtClean="0">
              <a:latin typeface="Arial" pitchFamily="34" charset="0"/>
              <a:cs typeface="Arial" pitchFamily="34" charset="0"/>
            </a:endParaRPr>
          </a:p>
          <a:p>
            <a:pPr lvl="1" indent="-346075"/>
            <a:r>
              <a:rPr lang="en-US" sz="1400" dirty="0" smtClean="0">
                <a:latin typeface="Arial" pitchFamily="34" charset="0"/>
                <a:cs typeface="Arial" pitchFamily="34" charset="0"/>
              </a:rPr>
              <a:t>Arrange for towing of the insured vehicle to the nearest Company’s Authorized Repair Shop/ Garage. </a:t>
            </a:r>
            <a:endParaRPr lang="en-IN" sz="1400" dirty="0" smtClean="0">
              <a:latin typeface="Arial" pitchFamily="34" charset="0"/>
              <a:cs typeface="Arial" pitchFamily="34" charset="0"/>
            </a:endParaRPr>
          </a:p>
          <a:p>
            <a:pPr lvl="1" indent="-346075"/>
            <a:r>
              <a:rPr lang="en-US" sz="1400" dirty="0" smtClean="0">
                <a:latin typeface="Arial" pitchFamily="34" charset="0"/>
                <a:cs typeface="Arial" pitchFamily="34" charset="0"/>
              </a:rPr>
              <a:t>Provide for custody and storage of the insured vehicle until the Repair shop/ Garage re-opens, if such Repair shop / Garage is closed due to holidays or night hours.</a:t>
            </a:r>
            <a:endParaRPr lang="en-IN" sz="1400" dirty="0" smtClean="0">
              <a:latin typeface="Arial" pitchFamily="34" charset="0"/>
              <a:cs typeface="Arial" pitchFamily="34" charset="0"/>
            </a:endParaRPr>
          </a:p>
          <a:p>
            <a:pPr>
              <a:buNone/>
            </a:pPr>
            <a:endParaRPr lang="en-US" dirty="0"/>
          </a:p>
        </p:txBody>
      </p:sp>
      <p:sp>
        <p:nvSpPr>
          <p:cNvPr id="2" name="Title 1"/>
          <p:cNvSpPr>
            <a:spLocks noGrp="1"/>
          </p:cNvSpPr>
          <p:nvPr>
            <p:ph type="title"/>
          </p:nvPr>
        </p:nvSpPr>
        <p:spPr>
          <a:noFill/>
          <a:ln w="9525" algn="ctr">
            <a:noFill/>
            <a:miter lim="800000"/>
            <a:headEnd/>
            <a:tailEnd/>
          </a:ln>
        </p:spPr>
        <p:txBody>
          <a:bodyPr vert="horz" wrap="square" lIns="99269" tIns="49635" rIns="99269" bIns="49635" numCol="1" anchor="ctr" anchorCtr="0" compatLnSpc="1">
            <a:prstTxWarp prst="textNoShape">
              <a:avLst/>
            </a:prstTxWarp>
          </a:bodyPr>
          <a:lstStyle/>
          <a:p>
            <a:pPr algn="l"/>
            <a:r>
              <a:rPr lang="en-US" sz="3200" dirty="0" smtClean="0"/>
              <a:t>  RSA </a:t>
            </a:r>
            <a:r>
              <a:rPr lang="en-US" sz="3200" dirty="0"/>
              <a:t>- Towing due to Accident</a:t>
            </a:r>
          </a:p>
        </p:txBody>
      </p:sp>
      <p:sp>
        <p:nvSpPr>
          <p:cNvPr id="6" name="Horizontal Scroll 5"/>
          <p:cNvSpPr/>
          <p:nvPr/>
        </p:nvSpPr>
        <p:spPr bwMode="auto">
          <a:xfrm>
            <a:off x="685800" y="2743200"/>
            <a:ext cx="7848600" cy="1524000"/>
          </a:xfrm>
          <a:prstGeom prst="horizontalScroll">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l"/>
            <a:r>
              <a:rPr lang="en-US" sz="1400" b="1" dirty="0" smtClean="0">
                <a:latin typeface="Arial" pitchFamily="34" charset="0"/>
                <a:cs typeface="Arial" pitchFamily="34" charset="0"/>
              </a:rPr>
              <a:t>Exclusions :</a:t>
            </a:r>
            <a:endParaRPr lang="en-IN" sz="1400" dirty="0" smtClean="0">
              <a:latin typeface="Arial" pitchFamily="34" charset="0"/>
              <a:cs typeface="Arial" pitchFamily="34" charset="0"/>
            </a:endParaRPr>
          </a:p>
          <a:p>
            <a:pPr lvl="1" indent="-346075" algn="l">
              <a:buFont typeface="Wingdings" pitchFamily="2" charset="2"/>
              <a:buChar char="q"/>
            </a:pPr>
            <a:r>
              <a:rPr lang="en-US" sz="1400" dirty="0" smtClean="0">
                <a:latin typeface="Arial" pitchFamily="34" charset="0"/>
                <a:cs typeface="Arial" pitchFamily="34" charset="0"/>
              </a:rPr>
              <a:t>Cost of towing beyond 50 kilometers from the spot of such accident of the insured vehicle.</a:t>
            </a:r>
            <a:endParaRPr lang="en-IN" sz="1400" dirty="0" smtClean="0">
              <a:latin typeface="Arial" pitchFamily="34" charset="0"/>
              <a:cs typeface="Arial" pitchFamily="34" charset="0"/>
            </a:endParaRPr>
          </a:p>
          <a:p>
            <a:pPr lvl="1" indent="-346075" algn="l">
              <a:buFont typeface="Wingdings" pitchFamily="2" charset="2"/>
              <a:buChar char="q"/>
            </a:pPr>
            <a:r>
              <a:rPr lang="en-US" sz="1400" dirty="0" smtClean="0">
                <a:latin typeface="Arial" pitchFamily="34" charset="0"/>
                <a:cs typeface="Arial" pitchFamily="34" charset="0"/>
              </a:rPr>
              <a:t>Any payment to a third-party for towing / storage / recovery by the Insured or on his behalf, unless specifically agreed by the Company.</a:t>
            </a:r>
            <a:endParaRPr lang="en-US" sz="1400" b="1" u="sng" dirty="0" smtClean="0">
              <a:latin typeface="Arial" pitchFamily="34" charset="0"/>
              <a:cs typeface="Arial" pitchFamily="34" charset="0"/>
            </a:endParaRPr>
          </a:p>
        </p:txBody>
      </p:sp>
      <p:pic>
        <p:nvPicPr>
          <p:cNvPr id="14338" name="Picture 2" descr="Image result for images of motor add on"/>
          <p:cNvPicPr>
            <a:picLocks noChangeAspect="1" noChangeArrowheads="1"/>
          </p:cNvPicPr>
          <p:nvPr/>
        </p:nvPicPr>
        <p:blipFill>
          <a:blip r:embed="rId2" cstate="print"/>
          <a:srcRect/>
          <a:stretch>
            <a:fillRect/>
          </a:stretch>
        </p:blipFill>
        <p:spPr bwMode="auto">
          <a:xfrm>
            <a:off x="1447800" y="4343400"/>
            <a:ext cx="6172200" cy="1600200"/>
          </a:xfrm>
          <a:prstGeom prst="rect">
            <a:avLst/>
          </a:prstGeom>
          <a:noFill/>
        </p:spPr>
      </p:pic>
    </p:spTree>
  </p:cSld>
  <p:clrMapOvr>
    <a:masterClrMapping/>
  </p:clrMapOvr>
  <p:transition>
    <p:wipe dir="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buNone/>
            </a:pPr>
            <a:r>
              <a:rPr lang="en-US" sz="1400" dirty="0" smtClean="0">
                <a:latin typeface="Arial" pitchFamily="34" charset="0"/>
                <a:cs typeface="Arial" pitchFamily="34" charset="0"/>
              </a:rPr>
              <a:t>If vehicle is immobilized on a public road, due to a flat </a:t>
            </a:r>
            <a:r>
              <a:rPr lang="en-US" sz="1400" dirty="0" err="1" smtClean="0">
                <a:latin typeface="Arial" pitchFamily="34" charset="0"/>
                <a:cs typeface="Arial" pitchFamily="34" charset="0"/>
              </a:rPr>
              <a:t>tyre</a:t>
            </a:r>
            <a:r>
              <a:rPr lang="en-US" sz="1400" dirty="0" smtClean="0">
                <a:latin typeface="Arial" pitchFamily="34" charset="0"/>
                <a:cs typeface="Arial" pitchFamily="34" charset="0"/>
              </a:rPr>
              <a:t> caused by puncture of or damage to the </a:t>
            </a:r>
          </a:p>
          <a:p>
            <a:pPr lvl="0">
              <a:buNone/>
            </a:pPr>
            <a:r>
              <a:rPr lang="en-US" sz="1400" dirty="0" err="1" smtClean="0">
                <a:latin typeface="Arial" pitchFamily="34" charset="0"/>
                <a:cs typeface="Arial" pitchFamily="34" charset="0"/>
              </a:rPr>
              <a:t>tyre</a:t>
            </a:r>
            <a:r>
              <a:rPr lang="en-US" sz="1400" dirty="0" smtClean="0">
                <a:latin typeface="Arial" pitchFamily="34" charset="0"/>
                <a:cs typeface="Arial" pitchFamily="34" charset="0"/>
              </a:rPr>
              <a:t> / tube / valve or bolts of the </a:t>
            </a:r>
            <a:r>
              <a:rPr lang="en-US" sz="1400" dirty="0" err="1" smtClean="0">
                <a:latin typeface="Arial" pitchFamily="34" charset="0"/>
                <a:cs typeface="Arial" pitchFamily="34" charset="0"/>
              </a:rPr>
              <a:t>tyre</a:t>
            </a:r>
            <a:r>
              <a:rPr lang="en-US" sz="1400" dirty="0" smtClean="0">
                <a:latin typeface="Arial" pitchFamily="34" charset="0"/>
                <a:cs typeface="Arial" pitchFamily="34" charset="0"/>
              </a:rPr>
              <a:t>, FG will </a:t>
            </a:r>
            <a:endParaRPr lang="en-IN" sz="1400" dirty="0" smtClean="0">
              <a:latin typeface="Arial" pitchFamily="34" charset="0"/>
              <a:cs typeface="Arial" pitchFamily="34" charset="0"/>
            </a:endParaRPr>
          </a:p>
          <a:p>
            <a:pPr lvl="1" indent="-284163"/>
            <a:r>
              <a:rPr lang="en-US" sz="1400" dirty="0" smtClean="0">
                <a:latin typeface="Arial" pitchFamily="34" charset="0"/>
                <a:cs typeface="Arial" pitchFamily="34" charset="0"/>
              </a:rPr>
              <a:t>Arrange for an automobile technician to attend to the insured vehicle on the spot of such event, to replace the flat </a:t>
            </a:r>
            <a:r>
              <a:rPr lang="en-US" sz="1400" dirty="0" err="1" smtClean="0">
                <a:latin typeface="Arial" pitchFamily="34" charset="0"/>
                <a:cs typeface="Arial" pitchFamily="34" charset="0"/>
              </a:rPr>
              <a:t>tyre</a:t>
            </a:r>
            <a:r>
              <a:rPr lang="en-US" sz="1400" dirty="0" smtClean="0">
                <a:latin typeface="Arial" pitchFamily="34" charset="0"/>
                <a:cs typeface="Arial" pitchFamily="34" charset="0"/>
              </a:rPr>
              <a:t> with the spare </a:t>
            </a:r>
            <a:r>
              <a:rPr lang="en-US" sz="1400" dirty="0" err="1" smtClean="0">
                <a:latin typeface="Arial" pitchFamily="34" charset="0"/>
                <a:cs typeface="Arial" pitchFamily="34" charset="0"/>
              </a:rPr>
              <a:t>tyre</a:t>
            </a:r>
            <a:r>
              <a:rPr lang="en-US" sz="1400" dirty="0" smtClean="0">
                <a:latin typeface="Arial" pitchFamily="34" charset="0"/>
                <a:cs typeface="Arial" pitchFamily="34" charset="0"/>
              </a:rPr>
              <a:t> carried in the insured vehicle. </a:t>
            </a:r>
          </a:p>
          <a:p>
            <a:endParaRPr lang="en-US" sz="800" b="1" dirty="0" smtClean="0"/>
          </a:p>
          <a:p>
            <a:pPr>
              <a:buNone/>
            </a:pPr>
            <a:endParaRPr lang="en-US" dirty="0"/>
          </a:p>
        </p:txBody>
      </p:sp>
      <p:sp>
        <p:nvSpPr>
          <p:cNvPr id="2" name="Title 1"/>
          <p:cNvSpPr>
            <a:spLocks noGrp="1"/>
          </p:cNvSpPr>
          <p:nvPr>
            <p:ph type="title"/>
          </p:nvPr>
        </p:nvSpPr>
        <p:spPr>
          <a:noFill/>
          <a:ln w="9525" algn="ctr">
            <a:noFill/>
            <a:miter lim="800000"/>
            <a:headEnd/>
            <a:tailEnd/>
          </a:ln>
        </p:spPr>
        <p:txBody>
          <a:bodyPr vert="horz" wrap="square" lIns="99269" tIns="49635" rIns="99269" bIns="49635" numCol="1" anchor="ctr" anchorCtr="0" compatLnSpc="1">
            <a:prstTxWarp prst="textNoShape">
              <a:avLst/>
            </a:prstTxWarp>
          </a:bodyPr>
          <a:lstStyle/>
          <a:p>
            <a:pPr algn="l"/>
            <a:r>
              <a:rPr lang="en-US" sz="3200" dirty="0" smtClean="0"/>
              <a:t>  RSA </a:t>
            </a:r>
            <a:r>
              <a:rPr lang="en-US" sz="3200" dirty="0"/>
              <a:t>- Flat Tyre</a:t>
            </a:r>
          </a:p>
        </p:txBody>
      </p:sp>
      <p:sp>
        <p:nvSpPr>
          <p:cNvPr id="6" name="Horizontal Scroll 5"/>
          <p:cNvSpPr/>
          <p:nvPr/>
        </p:nvSpPr>
        <p:spPr bwMode="auto">
          <a:xfrm>
            <a:off x="685800" y="2286000"/>
            <a:ext cx="7848600" cy="2514600"/>
          </a:xfrm>
          <a:prstGeom prst="horizontalScroll">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l"/>
            <a:r>
              <a:rPr lang="en-US" sz="1400" b="1" dirty="0" smtClean="0">
                <a:latin typeface="Arial" pitchFamily="34" charset="0"/>
                <a:cs typeface="Arial" pitchFamily="34" charset="0"/>
              </a:rPr>
              <a:t>Exclusions :</a:t>
            </a:r>
            <a:endParaRPr lang="en-IN" sz="1400" dirty="0" smtClean="0">
              <a:latin typeface="Arial" pitchFamily="34" charset="0"/>
              <a:cs typeface="Arial" pitchFamily="34" charset="0"/>
            </a:endParaRPr>
          </a:p>
          <a:p>
            <a:pPr lvl="1" indent="-284163" algn="l">
              <a:buFont typeface="Wingdings" pitchFamily="2" charset="2"/>
              <a:buChar char="q"/>
            </a:pPr>
            <a:r>
              <a:rPr lang="en-US" sz="1400" dirty="0" smtClean="0"/>
              <a:t>Cost of parts or replacement elements or consumables and their transportation cost to the site of immobilization due to flat </a:t>
            </a:r>
            <a:r>
              <a:rPr lang="en-US" sz="1400" dirty="0" err="1" smtClean="0"/>
              <a:t>tyre</a:t>
            </a:r>
            <a:r>
              <a:rPr lang="en-US" sz="1400" dirty="0" smtClean="0"/>
              <a:t> in case repairs are carried out on spot of immobilization.</a:t>
            </a:r>
            <a:endParaRPr lang="en-IN" sz="1400" dirty="0" smtClean="0"/>
          </a:p>
          <a:p>
            <a:pPr lvl="1" indent="-284163" algn="l">
              <a:buFont typeface="Wingdings" pitchFamily="2" charset="2"/>
              <a:buChar char="q"/>
            </a:pPr>
            <a:r>
              <a:rPr lang="en-US" sz="1400" dirty="0" smtClean="0"/>
              <a:t>Entire cost of </a:t>
            </a:r>
            <a:r>
              <a:rPr lang="en-US" sz="1400" dirty="0" err="1" smtClean="0"/>
              <a:t>Tyre</a:t>
            </a:r>
            <a:r>
              <a:rPr lang="en-US" sz="1400" dirty="0" smtClean="0"/>
              <a:t> Repair shop/ Garage’s bill, and their transportation cost to and from the site of immobilization if the flat </a:t>
            </a:r>
            <a:r>
              <a:rPr lang="en-US" sz="1400" dirty="0" err="1" smtClean="0"/>
              <a:t>tyre</a:t>
            </a:r>
            <a:r>
              <a:rPr lang="en-US" sz="1400" dirty="0" smtClean="0"/>
              <a:t> had to be taken to any </a:t>
            </a:r>
            <a:r>
              <a:rPr lang="en-US" sz="1400" dirty="0" err="1" smtClean="0"/>
              <a:t>Tyre</a:t>
            </a:r>
            <a:r>
              <a:rPr lang="en-US" sz="1400" dirty="0" smtClean="0"/>
              <a:t> Repair  Shop/ Garage for repairs.</a:t>
            </a:r>
            <a:endParaRPr lang="en-US" sz="1400" b="1" u="sng" dirty="0" smtClean="0"/>
          </a:p>
        </p:txBody>
      </p:sp>
      <p:pic>
        <p:nvPicPr>
          <p:cNvPr id="13314" name="Picture 2" descr="Image result for images of flat tyres"/>
          <p:cNvPicPr>
            <a:picLocks noChangeAspect="1" noChangeArrowheads="1"/>
          </p:cNvPicPr>
          <p:nvPr/>
        </p:nvPicPr>
        <p:blipFill>
          <a:blip r:embed="rId2" cstate="print"/>
          <a:srcRect/>
          <a:stretch>
            <a:fillRect/>
          </a:stretch>
        </p:blipFill>
        <p:spPr bwMode="auto">
          <a:xfrm>
            <a:off x="2362200" y="4648200"/>
            <a:ext cx="4267200" cy="1704976"/>
          </a:xfrm>
          <a:prstGeom prst="rect">
            <a:avLst/>
          </a:prstGeom>
          <a:noFill/>
        </p:spPr>
      </p:pic>
    </p:spTree>
  </p:cSld>
  <p:clrMapOvr>
    <a:masterClrMapping/>
  </p:clrMapOvr>
  <p:transition>
    <p:wipe dir="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spcBef>
                <a:spcPts val="1200"/>
              </a:spcBef>
              <a:buNone/>
            </a:pPr>
            <a:r>
              <a:rPr lang="en-US" sz="1400" dirty="0" smtClean="0">
                <a:latin typeface="Arial" pitchFamily="34" charset="0"/>
                <a:cs typeface="Arial" pitchFamily="34" charset="0"/>
              </a:rPr>
              <a:t>If the engine of your vehicle fails to start due to a dead battery, FG will </a:t>
            </a:r>
            <a:endParaRPr lang="en-IN" sz="1400" dirty="0" smtClean="0">
              <a:latin typeface="Arial" pitchFamily="34" charset="0"/>
              <a:cs typeface="Arial" pitchFamily="34" charset="0"/>
            </a:endParaRPr>
          </a:p>
          <a:p>
            <a:pPr lvl="1" indent="-284163">
              <a:spcBef>
                <a:spcPts val="1200"/>
              </a:spcBef>
            </a:pPr>
            <a:r>
              <a:rPr lang="en-US" sz="1400" dirty="0" smtClean="0">
                <a:latin typeface="Arial" pitchFamily="34" charset="0"/>
                <a:cs typeface="Arial" pitchFamily="34" charset="0"/>
              </a:rPr>
              <a:t>Arrange for an automobile technician to attend to the insured vehicle on the spot of such event, to help jump start the vehicle so that it can be driven on its own power on self-propelled basis to the nearest Repair Shop/ Garage.</a:t>
            </a:r>
          </a:p>
          <a:p>
            <a:pPr>
              <a:spcBef>
                <a:spcPts val="1200"/>
              </a:spcBef>
              <a:buNone/>
            </a:pPr>
            <a:endParaRPr lang="en-US" dirty="0"/>
          </a:p>
        </p:txBody>
      </p:sp>
      <p:sp>
        <p:nvSpPr>
          <p:cNvPr id="2" name="Title 1"/>
          <p:cNvSpPr>
            <a:spLocks noGrp="1"/>
          </p:cNvSpPr>
          <p:nvPr>
            <p:ph type="title"/>
          </p:nvPr>
        </p:nvSpPr>
        <p:spPr>
          <a:noFill/>
          <a:ln w="9525" algn="ctr">
            <a:noFill/>
            <a:miter lim="800000"/>
            <a:headEnd/>
            <a:tailEnd/>
          </a:ln>
        </p:spPr>
        <p:txBody>
          <a:bodyPr vert="horz" wrap="square" lIns="99269" tIns="49635" rIns="99269" bIns="49635" numCol="1" anchor="ctr" anchorCtr="0" compatLnSpc="1">
            <a:prstTxWarp prst="textNoShape">
              <a:avLst/>
            </a:prstTxWarp>
          </a:bodyPr>
          <a:lstStyle/>
          <a:p>
            <a:pPr algn="l"/>
            <a:r>
              <a:rPr lang="en-US" sz="3200" dirty="0" smtClean="0"/>
              <a:t>  RSA </a:t>
            </a:r>
            <a:r>
              <a:rPr lang="en-US" sz="3200" dirty="0"/>
              <a:t>- Dead Battery</a:t>
            </a:r>
          </a:p>
        </p:txBody>
      </p:sp>
      <p:pic>
        <p:nvPicPr>
          <p:cNvPr id="5" name="Picture 2" descr="https://encrypted-tbn1.gstatic.com/images?q=tbn:ANd9GcR9ZQqZkn8fpHDw0gKiA7x6CDXh1ULDnNyV4TZX73cg5RbWhCwa_Q">
            <a:hlinkClick r:id="rId2"/>
          </p:cNvPr>
          <p:cNvPicPr>
            <a:picLocks noChangeAspect="1" noChangeArrowheads="1"/>
          </p:cNvPicPr>
          <p:nvPr/>
        </p:nvPicPr>
        <p:blipFill>
          <a:blip r:embed="rId3" cstate="print"/>
          <a:srcRect/>
          <a:stretch>
            <a:fillRect/>
          </a:stretch>
        </p:blipFill>
        <p:spPr bwMode="auto">
          <a:xfrm>
            <a:off x="2819400" y="4800600"/>
            <a:ext cx="3429000" cy="1295400"/>
          </a:xfrm>
          <a:prstGeom prst="rect">
            <a:avLst/>
          </a:prstGeom>
          <a:noFill/>
        </p:spPr>
      </p:pic>
      <p:sp>
        <p:nvSpPr>
          <p:cNvPr id="6" name="Horizontal Scroll 5"/>
          <p:cNvSpPr/>
          <p:nvPr/>
        </p:nvSpPr>
        <p:spPr bwMode="auto">
          <a:xfrm>
            <a:off x="685800" y="2286000"/>
            <a:ext cx="7848600" cy="2514600"/>
          </a:xfrm>
          <a:prstGeom prst="horizontalScroll">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l"/>
            <a:r>
              <a:rPr lang="en-US" sz="1400" b="1" dirty="0" smtClean="0">
                <a:latin typeface="Arial" pitchFamily="34" charset="0"/>
                <a:cs typeface="Arial" pitchFamily="34" charset="0"/>
              </a:rPr>
              <a:t>Exclusions :</a:t>
            </a:r>
          </a:p>
          <a:p>
            <a:pPr algn="l">
              <a:buFont typeface="Wingdings" pitchFamily="2" charset="2"/>
              <a:buChar char="q"/>
            </a:pPr>
            <a:r>
              <a:rPr lang="en-US" sz="1400" b="1" dirty="0" smtClean="0">
                <a:latin typeface="Arial" pitchFamily="34" charset="0"/>
                <a:cs typeface="Arial" pitchFamily="34" charset="0"/>
              </a:rPr>
              <a:t>  </a:t>
            </a:r>
            <a:r>
              <a:rPr lang="en-US" sz="1600" dirty="0" smtClean="0"/>
              <a:t>Cost of parts or replacement elements, consumables and recharging of battery and its/their transportation cost to and from the site of immobilization due to dead battery in case battery jump start could not be carried out on spot of immobilization.</a:t>
            </a:r>
            <a:r>
              <a:rPr lang="en-IN" sz="1600" dirty="0" smtClean="0"/>
              <a:t> </a:t>
            </a:r>
          </a:p>
          <a:p>
            <a:pPr algn="l">
              <a:buFont typeface="Wingdings" pitchFamily="2" charset="2"/>
              <a:buChar char="q"/>
            </a:pPr>
            <a:r>
              <a:rPr lang="en-US" sz="1600" dirty="0" smtClean="0"/>
              <a:t>  Entire cost of replacement battery and its transportation cost to the site of immobilization, if the dead battery had to be replaced by another.</a:t>
            </a:r>
            <a:endParaRPr lang="en-US" b="1" u="sng" dirty="0" smtClean="0"/>
          </a:p>
          <a:p>
            <a:pPr algn="l"/>
            <a:endParaRPr lang="en-US" sz="1400" b="1" dirty="0" smtClean="0">
              <a:latin typeface="Arial" pitchFamily="34" charset="0"/>
              <a:cs typeface="Arial" pitchFamily="34" charset="0"/>
            </a:endParaRPr>
          </a:p>
          <a:p>
            <a:pPr algn="l"/>
            <a:endParaRPr lang="en-IN" sz="1400" dirty="0" smtClean="0">
              <a:latin typeface="Arial" pitchFamily="34" charset="0"/>
              <a:cs typeface="Arial" pitchFamily="34" charset="0"/>
            </a:endParaRPr>
          </a:p>
        </p:txBody>
      </p:sp>
      <p:pic>
        <p:nvPicPr>
          <p:cNvPr id="12290" name="Picture 2" descr="Image result for images of dead battery"/>
          <p:cNvPicPr>
            <a:picLocks noChangeAspect="1" noChangeArrowheads="1"/>
          </p:cNvPicPr>
          <p:nvPr/>
        </p:nvPicPr>
        <p:blipFill>
          <a:blip r:embed="rId4" cstate="print"/>
          <a:srcRect/>
          <a:stretch>
            <a:fillRect/>
          </a:stretch>
        </p:blipFill>
        <p:spPr bwMode="auto">
          <a:xfrm>
            <a:off x="6172200" y="152400"/>
            <a:ext cx="2819400" cy="1371600"/>
          </a:xfrm>
          <a:prstGeom prst="rect">
            <a:avLst/>
          </a:prstGeom>
          <a:noFill/>
        </p:spPr>
      </p:pic>
    </p:spTree>
  </p:cSld>
  <p:clrMapOvr>
    <a:masterClrMapping/>
  </p:clrMapOvr>
  <p:transition>
    <p:wipe dir="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lgn="just">
              <a:buNone/>
            </a:pPr>
            <a:r>
              <a:rPr lang="en-US" sz="1400" dirty="0" smtClean="0">
                <a:latin typeface="Arial" pitchFamily="34" charset="0"/>
                <a:cs typeface="Arial" pitchFamily="34" charset="0"/>
              </a:rPr>
              <a:t>If your vehicle is immobilized on a public road, due to loss of its keys or its keys being either locked </a:t>
            </a:r>
          </a:p>
          <a:p>
            <a:pPr lvl="0" algn="just">
              <a:buNone/>
            </a:pPr>
            <a:r>
              <a:rPr lang="en-US" sz="1400" dirty="0" smtClean="0">
                <a:latin typeface="Arial" pitchFamily="34" charset="0"/>
                <a:cs typeface="Arial" pitchFamily="34" charset="0"/>
              </a:rPr>
              <a:t>inside the vehicle or broken, resulting in a situation where the Insured is unable to gain entry into the </a:t>
            </a:r>
          </a:p>
          <a:p>
            <a:pPr lvl="0" algn="just">
              <a:buNone/>
            </a:pPr>
            <a:r>
              <a:rPr lang="en-US" sz="1400" dirty="0" smtClean="0">
                <a:latin typeface="Arial" pitchFamily="34" charset="0"/>
                <a:cs typeface="Arial" pitchFamily="34" charset="0"/>
              </a:rPr>
              <a:t>insured vehicle, FG will :-</a:t>
            </a:r>
            <a:endParaRPr lang="en-IN" sz="1400" dirty="0" smtClean="0">
              <a:latin typeface="Arial" pitchFamily="34" charset="0"/>
              <a:cs typeface="Arial" pitchFamily="34" charset="0"/>
            </a:endParaRPr>
          </a:p>
          <a:p>
            <a:pPr lvl="1" indent="-346075" algn="just"/>
            <a:r>
              <a:rPr lang="en-US" sz="1400" dirty="0" smtClean="0">
                <a:latin typeface="Arial" pitchFamily="34" charset="0"/>
                <a:cs typeface="Arial" pitchFamily="34" charset="0"/>
              </a:rPr>
              <a:t>Locate and retrieve duplicate set of keys under due authorization of the insured to do so, and deliver such keys to the Insured or his authorized representative upon production of personal identification and authorization.</a:t>
            </a:r>
            <a:endParaRPr lang="en-IN" sz="1400" dirty="0" smtClean="0">
              <a:latin typeface="Arial" pitchFamily="34" charset="0"/>
              <a:cs typeface="Arial" pitchFamily="34" charset="0"/>
            </a:endParaRPr>
          </a:p>
          <a:p>
            <a:pPr lvl="1" indent="-346075" algn="just"/>
            <a:r>
              <a:rPr lang="en-US" sz="1400" dirty="0" smtClean="0">
                <a:latin typeface="Arial" pitchFamily="34" charset="0"/>
                <a:cs typeface="Arial" pitchFamily="34" charset="0"/>
              </a:rPr>
              <a:t>Arrange for an automobile technician to attend to the insured vehicle on the spot of such event in order to attempt the opening of the vehicle door with normally available tools, if the Insured desires to attempt opening the vehicle, since retrieval of a duplicate set of keys would be time consuming. </a:t>
            </a:r>
          </a:p>
        </p:txBody>
      </p:sp>
      <p:sp>
        <p:nvSpPr>
          <p:cNvPr id="2" name="Title 1"/>
          <p:cNvSpPr>
            <a:spLocks noGrp="1"/>
          </p:cNvSpPr>
          <p:nvPr>
            <p:ph type="title"/>
          </p:nvPr>
        </p:nvSpPr>
        <p:spPr>
          <a:noFill/>
          <a:ln w="9525" algn="ctr">
            <a:noFill/>
            <a:miter lim="800000"/>
            <a:headEnd/>
            <a:tailEnd/>
          </a:ln>
        </p:spPr>
        <p:txBody>
          <a:bodyPr vert="horz" wrap="square" lIns="99269" tIns="49635" rIns="99269" bIns="49635" numCol="1" anchor="ctr" anchorCtr="0" compatLnSpc="1">
            <a:prstTxWarp prst="textNoShape">
              <a:avLst/>
            </a:prstTxWarp>
          </a:bodyPr>
          <a:lstStyle/>
          <a:p>
            <a:pPr algn="l"/>
            <a:r>
              <a:rPr lang="en-US" sz="3200" dirty="0" smtClean="0"/>
              <a:t>  RSA </a:t>
            </a:r>
            <a:r>
              <a:rPr lang="en-US" sz="3200" dirty="0"/>
              <a:t>- Keys Locked-In </a:t>
            </a:r>
          </a:p>
        </p:txBody>
      </p:sp>
      <p:sp>
        <p:nvSpPr>
          <p:cNvPr id="4" name="Horizontal Scroll 3"/>
          <p:cNvSpPr/>
          <p:nvPr/>
        </p:nvSpPr>
        <p:spPr bwMode="auto">
          <a:xfrm>
            <a:off x="762000" y="3810000"/>
            <a:ext cx="7696200" cy="1676400"/>
          </a:xfrm>
          <a:prstGeom prst="horizontalScroll">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just"/>
            <a:r>
              <a:rPr lang="en-US" sz="1400" b="1" dirty="0" smtClean="0">
                <a:latin typeface="Arial" pitchFamily="34" charset="0"/>
                <a:cs typeface="Arial" pitchFamily="34" charset="0"/>
              </a:rPr>
              <a:t>Conditions :</a:t>
            </a:r>
            <a:endParaRPr lang="en-IN" sz="1400" dirty="0" smtClean="0">
              <a:latin typeface="Arial" pitchFamily="34" charset="0"/>
              <a:cs typeface="Arial" pitchFamily="34" charset="0"/>
            </a:endParaRPr>
          </a:p>
          <a:p>
            <a:pPr lvl="1" algn="just">
              <a:buFont typeface="Wingdings" pitchFamily="2" charset="2"/>
              <a:buChar char="q"/>
            </a:pPr>
            <a:r>
              <a:rPr lang="en-US" sz="1400" dirty="0" smtClean="0">
                <a:latin typeface="Arial" pitchFamily="34" charset="0"/>
                <a:cs typeface="Arial" pitchFamily="34" charset="0"/>
              </a:rPr>
              <a:t> Personal Identification details of the Insured matching with the policy and vehicle records shall be produced for verification by the automobile technician, before any such attempt to reopen the vehicle is undertaken. </a:t>
            </a:r>
            <a:endParaRPr lang="en-IN" sz="1400" dirty="0" smtClean="0">
              <a:latin typeface="Arial" pitchFamily="34" charset="0"/>
              <a:cs typeface="Arial" pitchFamily="34" charset="0"/>
            </a:endParaRPr>
          </a:p>
        </p:txBody>
      </p:sp>
      <p:pic>
        <p:nvPicPr>
          <p:cNvPr id="11265" name="Picture 1"/>
          <p:cNvPicPr>
            <a:picLocks noChangeAspect="1" noChangeArrowheads="1"/>
          </p:cNvPicPr>
          <p:nvPr/>
        </p:nvPicPr>
        <p:blipFill>
          <a:blip r:embed="rId2" cstate="print"/>
          <a:srcRect/>
          <a:stretch>
            <a:fillRect/>
          </a:stretch>
        </p:blipFill>
        <p:spPr bwMode="auto">
          <a:xfrm>
            <a:off x="1295400" y="5410200"/>
            <a:ext cx="4724400" cy="1285875"/>
          </a:xfrm>
          <a:prstGeom prst="rect">
            <a:avLst/>
          </a:prstGeom>
          <a:noFill/>
          <a:ln w="9525">
            <a:noFill/>
            <a:miter lim="800000"/>
            <a:headEnd/>
            <a:tailEnd/>
          </a:ln>
        </p:spPr>
      </p:pic>
    </p:spTree>
  </p:cSld>
  <p:clrMapOvr>
    <a:masterClrMapping/>
  </p:clrMapOvr>
  <p:transition>
    <p:wipe dir="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buNone/>
            </a:pPr>
            <a:r>
              <a:rPr lang="en-US" sz="1400" dirty="0" smtClean="0">
                <a:latin typeface="Arial" pitchFamily="34" charset="0"/>
                <a:cs typeface="Arial" pitchFamily="34" charset="0"/>
              </a:rPr>
              <a:t>If your vehicle is immobilized on a public road at least one kilometer away from the nearest petrol </a:t>
            </a:r>
          </a:p>
          <a:p>
            <a:pPr lvl="0">
              <a:buNone/>
            </a:pPr>
            <a:r>
              <a:rPr lang="en-US" sz="1400" dirty="0" smtClean="0">
                <a:latin typeface="Arial" pitchFamily="34" charset="0"/>
                <a:cs typeface="Arial" pitchFamily="34" charset="0"/>
              </a:rPr>
              <a:t>pump, due to the insured vehicle running out of fuel, or the fuel in the insured vehicle being incorrect or </a:t>
            </a:r>
          </a:p>
          <a:p>
            <a:pPr lvl="0">
              <a:buNone/>
            </a:pPr>
            <a:r>
              <a:rPr lang="en-US" sz="1400" dirty="0" smtClean="0">
                <a:latin typeface="Arial" pitchFamily="34" charset="0"/>
                <a:cs typeface="Arial" pitchFamily="34" charset="0"/>
              </a:rPr>
              <a:t>contaminated, FG will  :-</a:t>
            </a:r>
          </a:p>
          <a:p>
            <a:pPr lvl="1" indent="-346075"/>
            <a:r>
              <a:rPr lang="en-US" sz="1400" dirty="0" smtClean="0">
                <a:latin typeface="Arial" pitchFamily="34" charset="0"/>
                <a:cs typeface="Arial" pitchFamily="34" charset="0"/>
              </a:rPr>
              <a:t>Arrange for delivery/ replacing/ changing the fuel -  as the case may be, up to a maximum of ten liters - on the spot where the insured vehicle stands immobilized.</a:t>
            </a:r>
          </a:p>
          <a:p>
            <a:endParaRPr lang="en-US" sz="1400" b="1" dirty="0" smtClean="0">
              <a:latin typeface="Arial" pitchFamily="34" charset="0"/>
              <a:cs typeface="Arial" pitchFamily="34" charset="0"/>
            </a:endParaRPr>
          </a:p>
          <a:p>
            <a:pPr>
              <a:buNone/>
            </a:pPr>
            <a:endParaRPr lang="en-US" dirty="0"/>
          </a:p>
        </p:txBody>
      </p:sp>
      <p:sp>
        <p:nvSpPr>
          <p:cNvPr id="2" name="Title 1"/>
          <p:cNvSpPr>
            <a:spLocks noGrp="1"/>
          </p:cNvSpPr>
          <p:nvPr>
            <p:ph type="title"/>
          </p:nvPr>
        </p:nvSpPr>
        <p:spPr>
          <a:noFill/>
          <a:ln w="9525" algn="ctr">
            <a:noFill/>
            <a:miter lim="800000"/>
            <a:headEnd/>
            <a:tailEnd/>
          </a:ln>
        </p:spPr>
        <p:txBody>
          <a:bodyPr vert="horz" wrap="square" lIns="99269" tIns="49635" rIns="99269" bIns="49635" numCol="1" anchor="ctr" anchorCtr="0" compatLnSpc="1">
            <a:prstTxWarp prst="textNoShape">
              <a:avLst/>
            </a:prstTxWarp>
          </a:bodyPr>
          <a:lstStyle/>
          <a:p>
            <a:pPr algn="l"/>
            <a:r>
              <a:rPr lang="en-US" sz="3200" dirty="0" smtClean="0"/>
              <a:t>  RSA </a:t>
            </a:r>
            <a:r>
              <a:rPr lang="en-US" sz="3200" dirty="0"/>
              <a:t>- Contamination/ Incorrect or Running </a:t>
            </a:r>
            <a:r>
              <a:rPr lang="en-US" sz="3200" dirty="0" smtClean="0"/>
              <a:t>   </a:t>
            </a:r>
            <a:br>
              <a:rPr lang="en-US" sz="3200" dirty="0" smtClean="0"/>
            </a:br>
            <a:r>
              <a:rPr lang="en-US" sz="3200" dirty="0" smtClean="0"/>
              <a:t>  Out </a:t>
            </a:r>
            <a:r>
              <a:rPr lang="en-US" sz="3200" dirty="0"/>
              <a:t>of Fuel </a:t>
            </a:r>
          </a:p>
        </p:txBody>
      </p:sp>
      <p:sp>
        <p:nvSpPr>
          <p:cNvPr id="6" name="Horizontal Scroll 5"/>
          <p:cNvSpPr/>
          <p:nvPr/>
        </p:nvSpPr>
        <p:spPr bwMode="auto">
          <a:xfrm>
            <a:off x="609600" y="2438400"/>
            <a:ext cx="7848600" cy="2209800"/>
          </a:xfrm>
          <a:prstGeom prst="horizontalScroll">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l"/>
            <a:r>
              <a:rPr lang="en-US" sz="1400" b="1" dirty="0" smtClean="0"/>
              <a:t>Exclusions :</a:t>
            </a:r>
          </a:p>
          <a:p>
            <a:pPr lvl="1" indent="-346075" algn="l">
              <a:buFont typeface="Wingdings" pitchFamily="2" charset="2"/>
              <a:buChar char="q"/>
            </a:pPr>
            <a:r>
              <a:rPr lang="en-US" sz="1400" dirty="0" smtClean="0"/>
              <a:t>This service is not available if the fuel type of the insured vehicle is other than Petrol or Diesel.</a:t>
            </a:r>
            <a:endParaRPr lang="en-IN" sz="1400" dirty="0" smtClean="0"/>
          </a:p>
          <a:p>
            <a:pPr lvl="1" indent="-346075" algn="l">
              <a:buFont typeface="Wingdings" pitchFamily="2" charset="2"/>
              <a:buChar char="q"/>
            </a:pPr>
            <a:r>
              <a:rPr lang="en-US" sz="1400" dirty="0" smtClean="0"/>
              <a:t>Actual cost of the fuel.</a:t>
            </a:r>
            <a:endParaRPr lang="en-US" sz="1400" b="1" u="sng" dirty="0" smtClean="0"/>
          </a:p>
        </p:txBody>
      </p:sp>
      <p:pic>
        <p:nvPicPr>
          <p:cNvPr id="10242" name="Picture 2" descr="Image result for images of fuel"/>
          <p:cNvPicPr>
            <a:picLocks noChangeAspect="1" noChangeArrowheads="1"/>
          </p:cNvPicPr>
          <p:nvPr/>
        </p:nvPicPr>
        <p:blipFill>
          <a:blip r:embed="rId2" cstate="print"/>
          <a:srcRect/>
          <a:stretch>
            <a:fillRect/>
          </a:stretch>
        </p:blipFill>
        <p:spPr bwMode="auto">
          <a:xfrm>
            <a:off x="4114800" y="4419600"/>
            <a:ext cx="2743200" cy="2143125"/>
          </a:xfrm>
          <a:prstGeom prst="rect">
            <a:avLst/>
          </a:prstGeom>
          <a:noFill/>
        </p:spPr>
      </p:pic>
      <p:sp>
        <p:nvSpPr>
          <p:cNvPr id="10244" name="AutoShape 4" descr="Image result for images of fuel"/>
          <p:cNvSpPr>
            <a:spLocks noChangeAspect="1" noChangeArrowheads="1"/>
          </p:cNvSpPr>
          <p:nvPr/>
        </p:nvSpPr>
        <p:spPr bwMode="auto">
          <a:xfrm>
            <a:off x="1174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0246" name="AutoShape 6" descr="Image result for images of fuel"/>
          <p:cNvSpPr>
            <a:spLocks noChangeAspect="1" noChangeArrowheads="1"/>
          </p:cNvSpPr>
          <p:nvPr/>
        </p:nvSpPr>
        <p:spPr bwMode="auto">
          <a:xfrm>
            <a:off x="1174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10247" name="Picture 7" descr="C:\Users\893242\Desktop\untitled.png"/>
          <p:cNvPicPr>
            <a:picLocks noChangeAspect="1" noChangeArrowheads="1"/>
          </p:cNvPicPr>
          <p:nvPr/>
        </p:nvPicPr>
        <p:blipFill>
          <a:blip r:embed="rId3" cstate="print"/>
          <a:srcRect/>
          <a:stretch>
            <a:fillRect/>
          </a:stretch>
        </p:blipFill>
        <p:spPr bwMode="auto">
          <a:xfrm>
            <a:off x="1828800" y="4419600"/>
            <a:ext cx="2181225" cy="2095500"/>
          </a:xfrm>
          <a:prstGeom prst="rect">
            <a:avLst/>
          </a:prstGeom>
          <a:noFill/>
        </p:spPr>
      </p:pic>
    </p:spTree>
  </p:cSld>
  <p:clrMapOvr>
    <a:masterClrMapping/>
  </p:clrMapOvr>
  <p:transition>
    <p:wipe dir="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4525963"/>
          </a:xfrm>
        </p:spPr>
        <p:txBody>
          <a:bodyPr/>
          <a:lstStyle/>
          <a:p>
            <a:pPr algn="just"/>
            <a:r>
              <a:rPr lang="en-US" sz="1400" dirty="0" smtClean="0">
                <a:latin typeface="Arial" pitchFamily="34" charset="0"/>
                <a:cs typeface="Arial" pitchFamily="34" charset="0"/>
              </a:rPr>
              <a:t>Future Generali presents you with the </a:t>
            </a:r>
            <a:r>
              <a:rPr lang="en-US" sz="1400" b="1" i="1" dirty="0" smtClean="0">
                <a:latin typeface="Arial" pitchFamily="34" charset="0"/>
                <a:cs typeface="Arial" pitchFamily="34" charset="0"/>
              </a:rPr>
              <a:t>“10” comprehensive Add- on covers including Roadside Assistance (RSA) </a:t>
            </a:r>
            <a:r>
              <a:rPr lang="en-US" sz="1400" dirty="0" smtClean="0">
                <a:latin typeface="Arial" pitchFamily="34" charset="0"/>
                <a:cs typeface="Arial" pitchFamily="34" charset="0"/>
              </a:rPr>
              <a:t>that enhance your standard insurance coverage and provide you car with complete protection</a:t>
            </a:r>
          </a:p>
          <a:p>
            <a:pPr>
              <a:buNone/>
            </a:pPr>
            <a:endParaRPr lang="en-US" dirty="0" smtClean="0"/>
          </a:p>
          <a:p>
            <a:pPr>
              <a:buClr>
                <a:srgbClr val="9C0206"/>
              </a:buClr>
              <a:buNone/>
            </a:pPr>
            <a:endParaRPr lang="en-US" dirty="0"/>
          </a:p>
        </p:txBody>
      </p:sp>
      <p:sp>
        <p:nvSpPr>
          <p:cNvPr id="2" name="Title 1"/>
          <p:cNvSpPr>
            <a:spLocks noGrp="1"/>
          </p:cNvSpPr>
          <p:nvPr>
            <p:ph type="title"/>
          </p:nvPr>
        </p:nvSpPr>
        <p:spPr/>
        <p:txBody>
          <a:bodyPr/>
          <a:lstStyle/>
          <a:p>
            <a:pPr algn="l"/>
            <a:r>
              <a:rPr lang="en-US" sz="3200" dirty="0" smtClean="0"/>
              <a:t>  Conditions  </a:t>
            </a:r>
            <a:endParaRPr lang="en-US" sz="3200" dirty="0"/>
          </a:p>
        </p:txBody>
      </p:sp>
      <p:sp>
        <p:nvSpPr>
          <p:cNvPr id="12" name="Horizontal Scroll 11"/>
          <p:cNvSpPr/>
          <p:nvPr/>
        </p:nvSpPr>
        <p:spPr bwMode="auto">
          <a:xfrm>
            <a:off x="381000" y="1981200"/>
            <a:ext cx="8305800" cy="2438400"/>
          </a:xfrm>
          <a:prstGeom prst="horizontalScroll">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just"/>
            <a:endParaRPr lang="en-US" sz="1400" b="1" dirty="0" smtClean="0"/>
          </a:p>
          <a:p>
            <a:pPr algn="just"/>
            <a:r>
              <a:rPr lang="en-US" sz="1400" b="1" dirty="0" smtClean="0"/>
              <a:t>Conditions :</a:t>
            </a:r>
          </a:p>
          <a:p>
            <a:pPr marL="684213" lvl="1" indent="-284163" algn="just">
              <a:buFont typeface="Wingdings" pitchFamily="2" charset="2"/>
              <a:buChar char="q"/>
            </a:pPr>
            <a:r>
              <a:rPr lang="en-US" sz="1400" dirty="0" smtClean="0"/>
              <a:t>Add-On covers are valid only if the Motor Comprehensive Package Policy is with us with the same validity period. </a:t>
            </a:r>
          </a:p>
          <a:p>
            <a:pPr marL="684213" lvl="1" indent="-284163" algn="just">
              <a:buFont typeface="Wingdings" pitchFamily="2" charset="2"/>
              <a:buChar char="q"/>
            </a:pPr>
            <a:r>
              <a:rPr lang="en-US" sz="1400" dirty="0" smtClean="0"/>
              <a:t>Add-On covers are applicable only for Private Cars – A vehicle registered as a private car and used solely as a private car</a:t>
            </a:r>
          </a:p>
          <a:p>
            <a:pPr marL="684213" lvl="1" indent="-284163" algn="just">
              <a:buFont typeface="Wingdings" pitchFamily="2" charset="2"/>
              <a:buChar char="q"/>
            </a:pPr>
            <a:r>
              <a:rPr lang="en-US" sz="1400" dirty="0" smtClean="0"/>
              <a:t>Add on covers are applicable only for vehicles up to the age of 5 years (4</a:t>
            </a:r>
            <a:r>
              <a:rPr lang="en-US" sz="1400" baseline="30000" dirty="0" smtClean="0"/>
              <a:t>th</a:t>
            </a:r>
            <a:r>
              <a:rPr lang="en-US" sz="1400" dirty="0" smtClean="0"/>
              <a:t> renewal)</a:t>
            </a:r>
          </a:p>
        </p:txBody>
      </p:sp>
      <p:pic>
        <p:nvPicPr>
          <p:cNvPr id="27650" name="Picture 2" descr="Image result for images of motor insurance"/>
          <p:cNvPicPr>
            <a:picLocks noChangeAspect="1" noChangeArrowheads="1"/>
          </p:cNvPicPr>
          <p:nvPr/>
        </p:nvPicPr>
        <p:blipFill>
          <a:blip r:embed="rId2" cstate="print"/>
          <a:srcRect/>
          <a:stretch>
            <a:fillRect/>
          </a:stretch>
        </p:blipFill>
        <p:spPr bwMode="auto">
          <a:xfrm>
            <a:off x="1676400" y="4343400"/>
            <a:ext cx="5029200" cy="1905000"/>
          </a:xfrm>
          <a:prstGeom prst="rect">
            <a:avLst/>
          </a:prstGeom>
          <a:noFill/>
        </p:spPr>
      </p:pic>
    </p:spTree>
  </p:cSld>
  <p:clrMapOvr>
    <a:masterClrMapping/>
  </p:clrMapOvr>
  <p:transition>
    <p:wipe dir="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lgn="just">
              <a:buNone/>
            </a:pPr>
            <a:r>
              <a:rPr lang="en-US" sz="1400" dirty="0" smtClean="0">
                <a:latin typeface="Arial" pitchFamily="34" charset="0"/>
                <a:cs typeface="Arial" pitchFamily="34" charset="0"/>
              </a:rPr>
              <a:t>If your vehicle is immobilized on a public road, at least 50 </a:t>
            </a:r>
            <a:r>
              <a:rPr lang="en-US" sz="1400" dirty="0" err="1" smtClean="0">
                <a:latin typeface="Arial" pitchFamily="34" charset="0"/>
                <a:cs typeface="Arial" pitchFamily="34" charset="0"/>
              </a:rPr>
              <a:t>kms</a:t>
            </a:r>
            <a:r>
              <a:rPr lang="en-US" sz="1400" dirty="0" smtClean="0">
                <a:latin typeface="Arial" pitchFamily="34" charset="0"/>
                <a:cs typeface="Arial" pitchFamily="34" charset="0"/>
              </a:rPr>
              <a:t> away from the address of the Insured </a:t>
            </a:r>
          </a:p>
          <a:p>
            <a:pPr lvl="0" algn="just">
              <a:buNone/>
            </a:pPr>
            <a:r>
              <a:rPr lang="en-US" sz="1400" dirty="0" smtClean="0">
                <a:latin typeface="Arial" pitchFamily="34" charset="0"/>
                <a:cs typeface="Arial" pitchFamily="34" charset="0"/>
              </a:rPr>
              <a:t>as appearing in the Policy Schedule and On - the - spot repairs fail to mobilize the vehicle on its own </a:t>
            </a:r>
          </a:p>
          <a:p>
            <a:pPr lvl="0" algn="just">
              <a:buNone/>
            </a:pPr>
            <a:r>
              <a:rPr lang="en-US" sz="1400" dirty="0" smtClean="0">
                <a:latin typeface="Arial" pitchFamily="34" charset="0"/>
                <a:cs typeface="Arial" pitchFamily="34" charset="0"/>
              </a:rPr>
              <a:t>power on self propulsion basis and it has had to be towed away to a Repair </a:t>
            </a:r>
          </a:p>
          <a:p>
            <a:pPr lvl="0" algn="just">
              <a:buNone/>
            </a:pPr>
            <a:r>
              <a:rPr lang="en-US" sz="1400" dirty="0" smtClean="0">
                <a:latin typeface="Arial" pitchFamily="34" charset="0"/>
                <a:cs typeface="Arial" pitchFamily="34" charset="0"/>
              </a:rPr>
              <a:t>Shop / Garage for repairs, FG will :-</a:t>
            </a:r>
            <a:endParaRPr lang="en-IN" sz="1400" dirty="0" smtClean="0">
              <a:latin typeface="Arial" pitchFamily="34" charset="0"/>
              <a:cs typeface="Arial" pitchFamily="34" charset="0"/>
            </a:endParaRPr>
          </a:p>
          <a:p>
            <a:pPr lvl="1" indent="-346075" algn="just"/>
            <a:r>
              <a:rPr lang="en-US" sz="1400" dirty="0" smtClean="0">
                <a:latin typeface="Arial" pitchFamily="34" charset="0"/>
                <a:cs typeface="Arial" pitchFamily="34" charset="0"/>
              </a:rPr>
              <a:t>Make arrangement for an alternate hired car / taxi with capacity to carry all the occupants of the immobilized vehicle (subject to the maximum of licensed carrying capacity of the insured vehicle), for continuation of their onward journey or return home.</a:t>
            </a:r>
          </a:p>
        </p:txBody>
      </p:sp>
      <p:sp>
        <p:nvSpPr>
          <p:cNvPr id="2" name="Title 1"/>
          <p:cNvSpPr>
            <a:spLocks noGrp="1"/>
          </p:cNvSpPr>
          <p:nvPr>
            <p:ph type="title"/>
          </p:nvPr>
        </p:nvSpPr>
        <p:spPr>
          <a:noFill/>
          <a:ln w="9525" algn="ctr">
            <a:noFill/>
            <a:miter lim="800000"/>
            <a:headEnd/>
            <a:tailEnd/>
          </a:ln>
        </p:spPr>
        <p:txBody>
          <a:bodyPr vert="horz" wrap="square" lIns="99269" tIns="49635" rIns="99269" bIns="49635" numCol="1" anchor="ctr" anchorCtr="0" compatLnSpc="1">
            <a:prstTxWarp prst="textNoShape">
              <a:avLst/>
            </a:prstTxWarp>
          </a:bodyPr>
          <a:lstStyle/>
          <a:p>
            <a:pPr algn="l"/>
            <a:r>
              <a:rPr lang="en-US" sz="3200" dirty="0" smtClean="0"/>
              <a:t>  RSA </a:t>
            </a:r>
            <a:r>
              <a:rPr lang="en-US" sz="3200" dirty="0"/>
              <a:t>- Continuation of Journey </a:t>
            </a:r>
          </a:p>
        </p:txBody>
      </p:sp>
      <p:pic>
        <p:nvPicPr>
          <p:cNvPr id="5" name="Picture 2" descr="https://encrypted-tbn2.gstatic.com/images?q=tbn:ANd9GcRartXdHu68NrlJVl3Pske_CNiI8KTh-iYpxev6ihmnQ6ph4_j7">
            <a:hlinkClick r:id="rId2"/>
          </p:cNvPr>
          <p:cNvPicPr>
            <a:picLocks noChangeAspect="1" noChangeArrowheads="1"/>
          </p:cNvPicPr>
          <p:nvPr/>
        </p:nvPicPr>
        <p:blipFill>
          <a:blip r:embed="rId3" cstate="print"/>
          <a:srcRect/>
          <a:stretch>
            <a:fillRect/>
          </a:stretch>
        </p:blipFill>
        <p:spPr bwMode="auto">
          <a:xfrm>
            <a:off x="2895600" y="4876800"/>
            <a:ext cx="3048000" cy="1371600"/>
          </a:xfrm>
          <a:prstGeom prst="rect">
            <a:avLst/>
          </a:prstGeom>
          <a:noFill/>
        </p:spPr>
      </p:pic>
      <p:sp>
        <p:nvSpPr>
          <p:cNvPr id="6" name="Horizontal Scroll 5"/>
          <p:cNvSpPr/>
          <p:nvPr/>
        </p:nvSpPr>
        <p:spPr bwMode="auto">
          <a:xfrm>
            <a:off x="685800" y="2895600"/>
            <a:ext cx="7848600" cy="2133600"/>
          </a:xfrm>
          <a:prstGeom prst="horizontalScroll">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l"/>
            <a:r>
              <a:rPr lang="en-US" sz="1400" b="1" dirty="0" smtClean="0">
                <a:latin typeface="Arial" pitchFamily="34" charset="0"/>
                <a:cs typeface="Arial" pitchFamily="34" charset="0"/>
              </a:rPr>
              <a:t>Exclusions</a:t>
            </a:r>
            <a:r>
              <a:rPr lang="en-US" sz="1400" dirty="0" smtClean="0">
                <a:latin typeface="Arial" pitchFamily="34" charset="0"/>
                <a:cs typeface="Arial" pitchFamily="34" charset="0"/>
              </a:rPr>
              <a:t> </a:t>
            </a:r>
          </a:p>
          <a:p>
            <a:pPr lvl="1" indent="-393700" algn="l">
              <a:buBlip>
                <a:blip r:embed="rId4"/>
              </a:buBlip>
            </a:pPr>
            <a:r>
              <a:rPr lang="en-US" sz="1400" dirty="0" smtClean="0">
                <a:latin typeface="Arial" pitchFamily="34" charset="0"/>
                <a:cs typeface="Arial" pitchFamily="34" charset="0"/>
              </a:rPr>
              <a:t>The Car hire/ Taxi expense beyond the first 50 Kilometers.</a:t>
            </a:r>
            <a:endParaRPr lang="en-IN" sz="1400" dirty="0" smtClean="0">
              <a:latin typeface="Arial" pitchFamily="34" charset="0"/>
              <a:cs typeface="Arial" pitchFamily="34" charset="0"/>
            </a:endParaRPr>
          </a:p>
          <a:p>
            <a:pPr lvl="1" indent="-393700" algn="l">
              <a:buBlip>
                <a:blip r:embed="rId4"/>
              </a:buBlip>
            </a:pPr>
            <a:r>
              <a:rPr lang="en-US" sz="1400" dirty="0" smtClean="0">
                <a:latin typeface="Arial" pitchFamily="34" charset="0"/>
                <a:cs typeface="Arial" pitchFamily="34" charset="0"/>
              </a:rPr>
              <a:t>Any Car hire/ Taxi expense incurred by the Insured, if the arrangement of hiring such vehicle is done on his / her own, without prior consent of the Company.</a:t>
            </a:r>
            <a:endParaRPr lang="en-US" sz="1400" b="1" u="sng" dirty="0">
              <a:latin typeface="Arial" pitchFamily="34" charset="0"/>
              <a:cs typeface="Arial" pitchFamily="34" charset="0"/>
            </a:endParaRPr>
          </a:p>
        </p:txBody>
      </p:sp>
    </p:spTree>
  </p:cSld>
  <p:clrMapOvr>
    <a:masterClrMapping/>
  </p:clrMapOvr>
  <p:transition>
    <p:wipe dir="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buNone/>
            </a:pPr>
            <a:r>
              <a:rPr lang="en-US" sz="1400" dirty="0" smtClean="0">
                <a:latin typeface="Arial" pitchFamily="34" charset="0"/>
                <a:cs typeface="Arial" pitchFamily="34" charset="0"/>
              </a:rPr>
              <a:t>If your vehicle is immobilized at a place, at least 100 Kilometers away from the address of the Insured </a:t>
            </a:r>
          </a:p>
          <a:p>
            <a:pPr lvl="0">
              <a:buNone/>
            </a:pPr>
            <a:r>
              <a:rPr lang="en-US" sz="1400" dirty="0" smtClean="0">
                <a:latin typeface="Arial" pitchFamily="34" charset="0"/>
                <a:cs typeface="Arial" pitchFamily="34" charset="0"/>
              </a:rPr>
              <a:t>and the vehicle is in a Repair Shop/ Garage for repairs, FG will :-</a:t>
            </a:r>
          </a:p>
          <a:p>
            <a:pPr lvl="0" algn="just"/>
            <a:endParaRPr lang="en-IN" sz="1400" dirty="0" smtClean="0">
              <a:latin typeface="Arial" pitchFamily="34" charset="0"/>
              <a:cs typeface="Arial" pitchFamily="34" charset="0"/>
            </a:endParaRPr>
          </a:p>
          <a:p>
            <a:pPr lvl="1" indent="-346075"/>
            <a:r>
              <a:rPr lang="en-US" sz="1400" dirty="0" smtClean="0">
                <a:latin typeface="Arial" pitchFamily="34" charset="0"/>
                <a:cs typeface="Arial" pitchFamily="34" charset="0"/>
              </a:rPr>
              <a:t>Arrange for an alternate hired car on best availability basis in that area, for the period the vehicle is undergoing repairs in the Repair Shop/ Garage but not exceeding 3 (three) days on 8 (Eight) hours/ 80 (Eighty) kilometer basis, to provide for the local travel of the Insured.</a:t>
            </a:r>
          </a:p>
          <a:p>
            <a:endParaRPr lang="en-US" sz="100" b="1" dirty="0" smtClean="0"/>
          </a:p>
          <a:p>
            <a:pPr>
              <a:buNone/>
            </a:pPr>
            <a:endParaRPr lang="en-US" dirty="0"/>
          </a:p>
        </p:txBody>
      </p:sp>
      <p:sp>
        <p:nvSpPr>
          <p:cNvPr id="2" name="Title 1"/>
          <p:cNvSpPr>
            <a:spLocks noGrp="1"/>
          </p:cNvSpPr>
          <p:nvPr>
            <p:ph type="title"/>
          </p:nvPr>
        </p:nvSpPr>
        <p:spPr>
          <a:noFill/>
          <a:ln w="9525" algn="ctr">
            <a:noFill/>
            <a:miter lim="800000"/>
            <a:headEnd/>
            <a:tailEnd/>
          </a:ln>
        </p:spPr>
        <p:txBody>
          <a:bodyPr vert="horz" wrap="square" lIns="99269" tIns="49635" rIns="99269" bIns="49635" numCol="1" anchor="ctr" anchorCtr="0" compatLnSpc="1">
            <a:prstTxWarp prst="textNoShape">
              <a:avLst/>
            </a:prstTxWarp>
          </a:bodyPr>
          <a:lstStyle/>
          <a:p>
            <a:pPr algn="l"/>
            <a:r>
              <a:rPr lang="en-US" sz="3200" dirty="0" smtClean="0"/>
              <a:t>  RSA </a:t>
            </a:r>
            <a:r>
              <a:rPr lang="en-US" sz="3200" dirty="0"/>
              <a:t>- Local Travel when on Tour </a:t>
            </a:r>
          </a:p>
        </p:txBody>
      </p:sp>
      <p:pic>
        <p:nvPicPr>
          <p:cNvPr id="5" name="Picture 2" descr="https://encrypted-tbn0.gstatic.com/images?q=tbn:ANd9GcRG2CjiUUpam361W7XjgaGggW-jJOUDhf5Rjm72Uk3-f_Pl4jr4wg">
            <a:hlinkClick r:id="rId2"/>
          </p:cNvPr>
          <p:cNvPicPr>
            <a:picLocks noChangeAspect="1" noChangeArrowheads="1"/>
          </p:cNvPicPr>
          <p:nvPr/>
        </p:nvPicPr>
        <p:blipFill>
          <a:blip r:embed="rId3" cstate="print"/>
          <a:srcRect/>
          <a:stretch>
            <a:fillRect/>
          </a:stretch>
        </p:blipFill>
        <p:spPr bwMode="auto">
          <a:xfrm>
            <a:off x="2590800" y="4572000"/>
            <a:ext cx="3886200" cy="1066800"/>
          </a:xfrm>
          <a:prstGeom prst="rect">
            <a:avLst/>
          </a:prstGeom>
          <a:noFill/>
        </p:spPr>
      </p:pic>
      <p:sp>
        <p:nvSpPr>
          <p:cNvPr id="6" name="Horizontal Scroll 5"/>
          <p:cNvSpPr/>
          <p:nvPr/>
        </p:nvSpPr>
        <p:spPr bwMode="auto">
          <a:xfrm>
            <a:off x="609600" y="2667000"/>
            <a:ext cx="7772400" cy="1981200"/>
          </a:xfrm>
          <a:prstGeom prst="horizontalScroll">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l"/>
            <a:r>
              <a:rPr lang="en-US" sz="1400" b="1" dirty="0" smtClean="0"/>
              <a:t>Exclusions :</a:t>
            </a:r>
            <a:endParaRPr lang="en-IN" sz="1400" dirty="0" smtClean="0"/>
          </a:p>
          <a:p>
            <a:pPr lvl="1" indent="-346075" algn="l">
              <a:buFont typeface="Wingdings" pitchFamily="2" charset="2"/>
              <a:buChar char="q"/>
            </a:pPr>
            <a:r>
              <a:rPr lang="en-US" sz="1400" dirty="0" smtClean="0"/>
              <a:t>The Car hire expense beyond the first 8 (Eight) hours/80 (Eighty) kilometers in a day.</a:t>
            </a:r>
            <a:endParaRPr lang="en-IN" sz="1400" dirty="0" smtClean="0"/>
          </a:p>
          <a:p>
            <a:pPr lvl="1" indent="-346075" algn="l">
              <a:buFont typeface="Wingdings" pitchFamily="2" charset="2"/>
              <a:buChar char="q"/>
            </a:pPr>
            <a:r>
              <a:rPr lang="en-US" sz="1400" dirty="0" smtClean="0"/>
              <a:t>Any Car hire expense incurred by the Insured, if the arrangement of hiring such vehicle is done on his / her own, without prior consent of the Company.</a:t>
            </a:r>
            <a:endParaRPr lang="en-IN" sz="1400" dirty="0" smtClean="0"/>
          </a:p>
        </p:txBody>
      </p:sp>
    </p:spTree>
  </p:cSld>
  <p:clrMapOvr>
    <a:masterClrMapping/>
  </p:clrMapOvr>
  <p:transition>
    <p:wipe dir="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buNone/>
            </a:pPr>
            <a:r>
              <a:rPr lang="en-US" sz="1400" dirty="0" smtClean="0">
                <a:latin typeface="Arial" pitchFamily="34" charset="0"/>
                <a:cs typeface="Arial" pitchFamily="34" charset="0"/>
              </a:rPr>
              <a:t>If insured vehicle is immobilized at a place, at least 100 Kilometers away from the address of the </a:t>
            </a:r>
          </a:p>
          <a:p>
            <a:pPr lvl="0">
              <a:buNone/>
            </a:pPr>
            <a:r>
              <a:rPr lang="en-US" sz="1400" dirty="0" smtClean="0">
                <a:latin typeface="Arial" pitchFamily="34" charset="0"/>
                <a:cs typeface="Arial" pitchFamily="34" charset="0"/>
              </a:rPr>
              <a:t>Insured as appearing in the Policy Schedule, On-the-spot repairs could not be carried out, the vehicle </a:t>
            </a:r>
          </a:p>
          <a:p>
            <a:pPr lvl="0">
              <a:buNone/>
            </a:pPr>
            <a:r>
              <a:rPr lang="en-US" sz="1400" dirty="0" smtClean="0">
                <a:latin typeface="Arial" pitchFamily="34" charset="0"/>
                <a:cs typeface="Arial" pitchFamily="34" charset="0"/>
              </a:rPr>
              <a:t>has had to be towed away to a Repair Shop/ Garage for repairs and the vehicle is not delivered back </a:t>
            </a:r>
          </a:p>
          <a:p>
            <a:pPr lvl="0">
              <a:buNone/>
            </a:pPr>
            <a:r>
              <a:rPr lang="en-US" sz="1400" dirty="0" smtClean="0">
                <a:latin typeface="Arial" pitchFamily="34" charset="0"/>
                <a:cs typeface="Arial" pitchFamily="34" charset="0"/>
              </a:rPr>
              <a:t>on the same day within close of business hours of the Repair Shop/ Garage,  FG will :-</a:t>
            </a:r>
            <a:endParaRPr lang="en-IN" sz="1400" dirty="0" smtClean="0">
              <a:latin typeface="Arial" pitchFamily="34" charset="0"/>
              <a:cs typeface="Arial" pitchFamily="34" charset="0"/>
            </a:endParaRPr>
          </a:p>
          <a:p>
            <a:pPr lvl="1" indent="-457200">
              <a:buBlip>
                <a:blip r:embed="rId2"/>
              </a:buBlip>
            </a:pPr>
            <a:endParaRPr lang="en-US" sz="900" dirty="0" smtClean="0"/>
          </a:p>
          <a:p>
            <a:pPr>
              <a:buNone/>
            </a:pPr>
            <a:endParaRPr lang="en-US" dirty="0"/>
          </a:p>
        </p:txBody>
      </p:sp>
      <p:sp>
        <p:nvSpPr>
          <p:cNvPr id="2" name="Title 1"/>
          <p:cNvSpPr>
            <a:spLocks noGrp="1"/>
          </p:cNvSpPr>
          <p:nvPr>
            <p:ph type="title"/>
          </p:nvPr>
        </p:nvSpPr>
        <p:spPr>
          <a:noFill/>
          <a:ln w="9525" algn="ctr">
            <a:noFill/>
            <a:miter lim="800000"/>
            <a:headEnd/>
            <a:tailEnd/>
          </a:ln>
        </p:spPr>
        <p:txBody>
          <a:bodyPr vert="horz" wrap="square" lIns="99269" tIns="49635" rIns="99269" bIns="49635" numCol="1" anchor="ctr" anchorCtr="0" compatLnSpc="1">
            <a:prstTxWarp prst="textNoShape">
              <a:avLst/>
            </a:prstTxWarp>
          </a:bodyPr>
          <a:lstStyle/>
          <a:p>
            <a:pPr algn="l"/>
            <a:r>
              <a:rPr lang="en-US" sz="3200" dirty="0" smtClean="0"/>
              <a:t>  RSA </a:t>
            </a:r>
            <a:r>
              <a:rPr lang="en-US" sz="3200" dirty="0"/>
              <a:t>- Overnight Accommodation Expense</a:t>
            </a:r>
          </a:p>
        </p:txBody>
      </p:sp>
      <p:sp>
        <p:nvSpPr>
          <p:cNvPr id="4" name="Horizontal Scroll 3"/>
          <p:cNvSpPr/>
          <p:nvPr/>
        </p:nvSpPr>
        <p:spPr bwMode="auto">
          <a:xfrm>
            <a:off x="457200" y="2133600"/>
            <a:ext cx="8153400" cy="3581400"/>
          </a:xfrm>
          <a:prstGeom prst="horizontalScroll">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lvl="1" indent="-342900" algn="l">
              <a:buFont typeface="Wingdings" pitchFamily="2" charset="2"/>
              <a:buChar char="v"/>
            </a:pPr>
            <a:r>
              <a:rPr lang="en-US" sz="1400" dirty="0" smtClean="0"/>
              <a:t>Arrange for hotel accommodation for the occupants of the vehicle for the period, the vehicle is under repair in the Repair Shop/ Garage but not exceeding 3 days, subject to the following conditions:</a:t>
            </a:r>
          </a:p>
          <a:p>
            <a:pPr marL="857250" lvl="2" indent="-457200" algn="l">
              <a:buFont typeface="Wingdings" pitchFamily="2" charset="2"/>
              <a:buChar char="q"/>
            </a:pPr>
            <a:r>
              <a:rPr lang="en-US" sz="1400" dirty="0" smtClean="0"/>
              <a:t>The hotel accommodation will be provided on twin sharing basis for all the occupants of the immobilized insured vehicle.</a:t>
            </a:r>
          </a:p>
          <a:p>
            <a:pPr marL="857250" lvl="2" indent="-457200" algn="l">
              <a:buFont typeface="Wingdings" pitchFamily="2" charset="2"/>
              <a:buChar char="q"/>
            </a:pPr>
            <a:r>
              <a:rPr lang="en-US" sz="1400" dirty="0" smtClean="0"/>
              <a:t>The cost of such accommodation will be subject to maximum of Rs 2500/- per person per night, but not exceeding Rs 25000/- per event.</a:t>
            </a:r>
          </a:p>
          <a:p>
            <a:pPr marL="857250" lvl="2" indent="-457200" algn="l">
              <a:buFont typeface="Wingdings" pitchFamily="2" charset="2"/>
              <a:buChar char="q"/>
            </a:pPr>
            <a:r>
              <a:rPr lang="en-US" sz="1400" dirty="0" smtClean="0"/>
              <a:t>This benefit will not be available, if the Insured is availing of the benefit of Local Travel when on Tour.</a:t>
            </a:r>
          </a:p>
          <a:p>
            <a:pPr marL="857250" lvl="2" indent="-457200" algn="l">
              <a:buFont typeface="Wingdings" pitchFamily="2" charset="2"/>
              <a:buChar char="q"/>
            </a:pPr>
            <a:r>
              <a:rPr lang="en-US" sz="1400" dirty="0" smtClean="0"/>
              <a:t>Any hotel accommodation charges incurred by the Insured, if the arrangement of such accommodation is done on his / her own, without prior consent of the Company, will not be reimbursed.</a:t>
            </a:r>
            <a:endParaRPr lang="en-US" sz="1400" u="sng" dirty="0" smtClean="0"/>
          </a:p>
        </p:txBody>
      </p:sp>
    </p:spTree>
  </p:cSld>
  <p:clrMapOvr>
    <a:masterClrMapping/>
  </p:clrMapOvr>
  <p:transition>
    <p:wipe dir="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401638" lvl="0" indent="-401638">
              <a:buFont typeface="Wingdings" pitchFamily="2" charset="2"/>
              <a:buChar char="§"/>
            </a:pPr>
            <a:r>
              <a:rPr lang="en-US" sz="1400" dirty="0" smtClean="0">
                <a:latin typeface="Arial" pitchFamily="34" charset="0"/>
                <a:cs typeface="Arial" pitchFamily="34" charset="0"/>
              </a:rPr>
              <a:t>If your vehicle is immobilized at a place, at least 100 kilometers away from the address of the Insured, On-the-spot repairs could not be carried out and had to be towed away to a Repair Shop/ Garage for repairs, and the repaired vehicle was delivered after 3 days, the Company will </a:t>
            </a:r>
            <a:endParaRPr lang="en-IN" sz="1400" dirty="0" smtClean="0">
              <a:latin typeface="Arial" pitchFamily="34" charset="0"/>
              <a:cs typeface="Arial" pitchFamily="34" charset="0"/>
            </a:endParaRPr>
          </a:p>
          <a:p>
            <a:pPr lvl="1" indent="-284163"/>
            <a:r>
              <a:rPr lang="en-US" sz="1400" dirty="0" smtClean="0">
                <a:latin typeface="Arial" pitchFamily="34" charset="0"/>
                <a:cs typeface="Arial" pitchFamily="34" charset="0"/>
              </a:rPr>
              <a:t>Repatriate the repaired vehicle to the address of the Insured as appearing in the Policy Schedule. </a:t>
            </a:r>
          </a:p>
          <a:p>
            <a:pPr marL="401638" indent="-401638">
              <a:buFont typeface="Wingdings" pitchFamily="2" charset="2"/>
              <a:buChar char="§"/>
            </a:pPr>
            <a:r>
              <a:rPr lang="en-US" sz="1400" dirty="0" smtClean="0">
                <a:latin typeface="Arial" pitchFamily="34" charset="0"/>
                <a:cs typeface="Arial" pitchFamily="34" charset="0"/>
              </a:rPr>
              <a:t>This benefit is also available to any insured vehicle immobilized after an accident, at least 100 </a:t>
            </a:r>
            <a:r>
              <a:rPr lang="en-US" sz="1400" dirty="0" err="1" smtClean="0">
                <a:latin typeface="Arial" pitchFamily="34" charset="0"/>
                <a:cs typeface="Arial" pitchFamily="34" charset="0"/>
              </a:rPr>
              <a:t>kms</a:t>
            </a:r>
            <a:r>
              <a:rPr lang="en-US" sz="1400" dirty="0" smtClean="0">
                <a:latin typeface="Arial" pitchFamily="34" charset="0"/>
                <a:cs typeface="Arial" pitchFamily="34" charset="0"/>
              </a:rPr>
              <a:t> away from the address of the Insured as appearing in the Policy Schedule, and no Company’s authorized Repair Shop/ Garage is available.</a:t>
            </a:r>
          </a:p>
          <a:p>
            <a:pPr>
              <a:buNone/>
            </a:pPr>
            <a:endParaRPr lang="en-US" dirty="0"/>
          </a:p>
        </p:txBody>
      </p:sp>
      <p:sp>
        <p:nvSpPr>
          <p:cNvPr id="2" name="Title 1"/>
          <p:cNvSpPr>
            <a:spLocks noGrp="1"/>
          </p:cNvSpPr>
          <p:nvPr>
            <p:ph type="title"/>
          </p:nvPr>
        </p:nvSpPr>
        <p:spPr>
          <a:noFill/>
          <a:ln w="9525" algn="ctr">
            <a:noFill/>
            <a:miter lim="800000"/>
            <a:headEnd/>
            <a:tailEnd/>
          </a:ln>
        </p:spPr>
        <p:txBody>
          <a:bodyPr vert="horz" wrap="square" lIns="99269" tIns="49635" rIns="99269" bIns="49635" numCol="1" anchor="ctr" anchorCtr="0" compatLnSpc="1">
            <a:prstTxWarp prst="textNoShape">
              <a:avLst/>
            </a:prstTxWarp>
          </a:bodyPr>
          <a:lstStyle/>
          <a:p>
            <a:pPr algn="l"/>
            <a:r>
              <a:rPr lang="en-US" sz="3200" dirty="0" smtClean="0"/>
              <a:t>  RSA </a:t>
            </a:r>
            <a:r>
              <a:rPr lang="en-US" sz="3200" dirty="0"/>
              <a:t>- Repatriation of Vehicle</a:t>
            </a:r>
          </a:p>
        </p:txBody>
      </p:sp>
      <p:sp>
        <p:nvSpPr>
          <p:cNvPr id="4" name="Horizontal Scroll 3"/>
          <p:cNvSpPr/>
          <p:nvPr/>
        </p:nvSpPr>
        <p:spPr bwMode="auto">
          <a:xfrm>
            <a:off x="762000" y="3200400"/>
            <a:ext cx="7620000" cy="1371600"/>
          </a:xfrm>
          <a:prstGeom prst="horizontalScroll">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l"/>
            <a:endParaRPr lang="en-US" sz="1400" b="1" dirty="0" smtClean="0">
              <a:latin typeface="Arial" pitchFamily="34" charset="0"/>
              <a:cs typeface="Arial" pitchFamily="34" charset="0"/>
            </a:endParaRPr>
          </a:p>
          <a:p>
            <a:pPr algn="l"/>
            <a:r>
              <a:rPr lang="en-US" sz="1400" b="1" dirty="0" smtClean="0">
                <a:latin typeface="Arial" pitchFamily="34" charset="0"/>
                <a:cs typeface="Arial" pitchFamily="34" charset="0"/>
              </a:rPr>
              <a:t>Exclusions :</a:t>
            </a:r>
          </a:p>
          <a:p>
            <a:pPr lvl="1" indent="-284163" algn="l">
              <a:buFont typeface="Wingdings" pitchFamily="2" charset="2"/>
              <a:buChar char="q"/>
            </a:pPr>
            <a:r>
              <a:rPr lang="en-US" sz="1400" dirty="0" smtClean="0">
                <a:latin typeface="Arial" pitchFamily="34" charset="0"/>
                <a:cs typeface="Arial" pitchFamily="34" charset="0"/>
              </a:rPr>
              <a:t>Any Repatriation expense incurred by the Insured, without prior consent of the Company.</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p:txBody>
      </p:sp>
      <p:pic>
        <p:nvPicPr>
          <p:cNvPr id="6146" name="Picture 2" descr="Image result for images of repatriation of vehicle"/>
          <p:cNvPicPr>
            <a:picLocks noChangeAspect="1" noChangeArrowheads="1"/>
          </p:cNvPicPr>
          <p:nvPr/>
        </p:nvPicPr>
        <p:blipFill>
          <a:blip r:embed="rId2" cstate="print"/>
          <a:srcRect/>
          <a:stretch>
            <a:fillRect/>
          </a:stretch>
        </p:blipFill>
        <p:spPr bwMode="auto">
          <a:xfrm>
            <a:off x="2209800" y="4495800"/>
            <a:ext cx="3505200" cy="1695451"/>
          </a:xfrm>
          <a:prstGeom prst="rect">
            <a:avLst/>
          </a:prstGeom>
          <a:noFill/>
        </p:spPr>
      </p:pic>
    </p:spTree>
  </p:cSld>
  <p:clrMapOvr>
    <a:masterClrMapping/>
  </p:clrMapOvr>
  <p:transition>
    <p:wipe dir="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buNone/>
            </a:pPr>
            <a:r>
              <a:rPr lang="en-US" sz="1400" b="1" u="sng" dirty="0" smtClean="0">
                <a:latin typeface="Arial" pitchFamily="34" charset="0"/>
                <a:cs typeface="Arial" pitchFamily="34" charset="0"/>
              </a:rPr>
              <a:t>Medical Coordination</a:t>
            </a:r>
          </a:p>
          <a:p>
            <a:pPr algn="just"/>
            <a:endParaRPr lang="en-US" sz="1400" b="1" u="sng" dirty="0" smtClean="0">
              <a:latin typeface="Arial" pitchFamily="34" charset="0"/>
              <a:cs typeface="Arial" pitchFamily="34" charset="0"/>
            </a:endParaRPr>
          </a:p>
          <a:p>
            <a:pPr lvl="0">
              <a:buNone/>
            </a:pPr>
            <a:r>
              <a:rPr lang="en-US" sz="1400" dirty="0" smtClean="0">
                <a:latin typeface="Arial" pitchFamily="34" charset="0"/>
                <a:cs typeface="Arial" pitchFamily="34" charset="0"/>
              </a:rPr>
              <a:t>	If your vehicle meets with an accident and any of the occupants gets injured, then FG will :-</a:t>
            </a:r>
            <a:endParaRPr lang="en-IN" sz="1400" dirty="0" smtClean="0">
              <a:latin typeface="Arial" pitchFamily="34" charset="0"/>
              <a:cs typeface="Arial" pitchFamily="34" charset="0"/>
            </a:endParaRPr>
          </a:p>
          <a:p>
            <a:pPr lvl="1" indent="-346075">
              <a:buFont typeface="Wingdings" pitchFamily="2" charset="2"/>
              <a:buChar char="v"/>
            </a:pPr>
            <a:r>
              <a:rPr lang="en-US" sz="1400" dirty="0" smtClean="0">
                <a:latin typeface="Arial" pitchFamily="34" charset="0"/>
                <a:cs typeface="Arial" pitchFamily="34" charset="0"/>
              </a:rPr>
              <a:t>Provide for a conference call with nearest Medical Service Provider including an Ambulance service Provider. </a:t>
            </a:r>
            <a:endParaRPr lang="en-IN" sz="1400" dirty="0" smtClean="0">
              <a:latin typeface="Arial" pitchFamily="34" charset="0"/>
              <a:cs typeface="Arial" pitchFamily="34" charset="0"/>
            </a:endParaRPr>
          </a:p>
          <a:p>
            <a:pPr algn="just">
              <a:buNone/>
            </a:pPr>
            <a:endParaRPr lang="en-IN" sz="1400" dirty="0" smtClean="0"/>
          </a:p>
          <a:p>
            <a:pPr algn="just"/>
            <a:endParaRPr lang="en-US" sz="100" dirty="0" smtClean="0"/>
          </a:p>
          <a:p>
            <a:pPr algn="just">
              <a:buNone/>
            </a:pPr>
            <a:endParaRPr lang="en-US" sz="2000" b="1" u="sng" dirty="0" smtClean="0"/>
          </a:p>
          <a:p>
            <a:pPr algn="just">
              <a:buNone/>
            </a:pPr>
            <a:endParaRPr lang="en-US" sz="2000" b="1" u="sng" dirty="0" smtClean="0"/>
          </a:p>
          <a:p>
            <a:pPr algn="just">
              <a:buNone/>
            </a:pPr>
            <a:endParaRPr lang="en-US" sz="2000" b="1" u="sng" dirty="0" smtClean="0"/>
          </a:p>
          <a:p>
            <a:pPr algn="just">
              <a:buNone/>
            </a:pPr>
            <a:r>
              <a:rPr lang="en-US" sz="1400" b="1" u="sng" dirty="0" smtClean="0">
                <a:latin typeface="Arial" pitchFamily="34" charset="0"/>
                <a:cs typeface="Arial" pitchFamily="34" charset="0"/>
              </a:rPr>
              <a:t>Urgent Message Relay</a:t>
            </a:r>
          </a:p>
          <a:p>
            <a:pPr algn="just"/>
            <a:endParaRPr lang="en-US" sz="1400" b="1" u="sng" dirty="0" smtClean="0">
              <a:latin typeface="Arial" pitchFamily="34" charset="0"/>
              <a:cs typeface="Arial" pitchFamily="34" charset="0"/>
            </a:endParaRPr>
          </a:p>
          <a:p>
            <a:pPr lvl="0">
              <a:buNone/>
            </a:pPr>
            <a:r>
              <a:rPr lang="en-US" sz="1400" dirty="0" smtClean="0">
                <a:latin typeface="Arial" pitchFamily="34" charset="0"/>
                <a:cs typeface="Arial" pitchFamily="34" charset="0"/>
              </a:rPr>
              <a:t>	If your vehicle is immobilized at least 100 kilometers away from the address of the Insured then FG will  :-</a:t>
            </a:r>
            <a:endParaRPr lang="en-IN" sz="1400" dirty="0" smtClean="0">
              <a:latin typeface="Arial" pitchFamily="34" charset="0"/>
              <a:cs typeface="Arial" pitchFamily="34" charset="0"/>
            </a:endParaRPr>
          </a:p>
          <a:p>
            <a:pPr lvl="1" indent="-346075"/>
            <a:r>
              <a:rPr lang="en-US" sz="1400" dirty="0" smtClean="0">
                <a:latin typeface="Arial" pitchFamily="34" charset="0"/>
                <a:cs typeface="Arial" pitchFamily="34" charset="0"/>
              </a:rPr>
              <a:t>Provide an urgent message relay service to the Insured/ or person in lawful possession of the vehicle at the time of immobilization of the insured vehicle to communicate with the family back home.</a:t>
            </a:r>
            <a:endParaRPr lang="en-IN" sz="1400" dirty="0" smtClean="0">
              <a:latin typeface="Arial" pitchFamily="34" charset="0"/>
              <a:cs typeface="Arial" pitchFamily="34" charset="0"/>
            </a:endParaRPr>
          </a:p>
          <a:p>
            <a:endParaRPr lang="en-US" dirty="0"/>
          </a:p>
        </p:txBody>
      </p:sp>
      <p:sp>
        <p:nvSpPr>
          <p:cNvPr id="2" name="Title 1"/>
          <p:cNvSpPr>
            <a:spLocks noGrp="1"/>
          </p:cNvSpPr>
          <p:nvPr>
            <p:ph type="title"/>
          </p:nvPr>
        </p:nvSpPr>
        <p:spPr>
          <a:noFill/>
          <a:ln w="9525" algn="ctr">
            <a:noFill/>
            <a:miter lim="800000"/>
            <a:headEnd/>
            <a:tailEnd/>
          </a:ln>
        </p:spPr>
        <p:txBody>
          <a:bodyPr vert="horz" wrap="square" lIns="99269" tIns="49635" rIns="99269" bIns="49635" numCol="1" anchor="ctr" anchorCtr="0" compatLnSpc="1">
            <a:prstTxWarp prst="textNoShape">
              <a:avLst/>
            </a:prstTxWarp>
          </a:bodyPr>
          <a:lstStyle/>
          <a:p>
            <a:pPr algn="l"/>
            <a:r>
              <a:rPr lang="en-US" sz="3200" dirty="0" smtClean="0"/>
              <a:t>  RSA </a:t>
            </a:r>
            <a:r>
              <a:rPr lang="en-US" sz="3200" dirty="0"/>
              <a:t>- Medical Coordination &amp; Urgent </a:t>
            </a:r>
            <a:r>
              <a:rPr lang="en-US" sz="3200" dirty="0" smtClean="0"/>
              <a:t> </a:t>
            </a:r>
            <a:br>
              <a:rPr lang="en-US" sz="3200" dirty="0" smtClean="0"/>
            </a:br>
            <a:r>
              <a:rPr lang="en-US" sz="3200" dirty="0" smtClean="0"/>
              <a:t>  Message </a:t>
            </a:r>
            <a:r>
              <a:rPr lang="en-US" sz="3200" dirty="0"/>
              <a:t>Relay</a:t>
            </a:r>
          </a:p>
        </p:txBody>
      </p:sp>
      <p:sp>
        <p:nvSpPr>
          <p:cNvPr id="4" name="Horizontal Scroll 3"/>
          <p:cNvSpPr/>
          <p:nvPr/>
        </p:nvSpPr>
        <p:spPr bwMode="auto">
          <a:xfrm>
            <a:off x="762000" y="2362200"/>
            <a:ext cx="7696200" cy="1371600"/>
          </a:xfrm>
          <a:prstGeom prst="horizontalScroll">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l"/>
            <a:r>
              <a:rPr lang="en-US" sz="1400" b="1" dirty="0" smtClean="0"/>
              <a:t>Conditions :</a:t>
            </a:r>
          </a:p>
          <a:p>
            <a:pPr lvl="1" algn="l">
              <a:buFont typeface="Wingdings" pitchFamily="2" charset="2"/>
              <a:buChar char="q"/>
            </a:pPr>
            <a:r>
              <a:rPr lang="en-US" sz="1400" dirty="0" smtClean="0"/>
              <a:t>The cost of such service providers has however to be borne by the Insured. The Company shall in no way responsible for the quality of service rendered by such Service Providers.</a:t>
            </a:r>
            <a:endParaRPr lang="en-IN" sz="1400" dirty="0" smtClean="0"/>
          </a:p>
        </p:txBody>
      </p:sp>
      <p:pic>
        <p:nvPicPr>
          <p:cNvPr id="5122" name="Picture 2" descr="Image result for images of message relay"/>
          <p:cNvPicPr>
            <a:picLocks noChangeAspect="1" noChangeArrowheads="1"/>
          </p:cNvPicPr>
          <p:nvPr/>
        </p:nvPicPr>
        <p:blipFill>
          <a:blip r:embed="rId2" cstate="print"/>
          <a:srcRect/>
          <a:stretch>
            <a:fillRect/>
          </a:stretch>
        </p:blipFill>
        <p:spPr bwMode="auto">
          <a:xfrm>
            <a:off x="3581400" y="5334000"/>
            <a:ext cx="2895600" cy="1295400"/>
          </a:xfrm>
          <a:prstGeom prst="rect">
            <a:avLst/>
          </a:prstGeom>
          <a:noFill/>
        </p:spPr>
      </p:pic>
      <p:pic>
        <p:nvPicPr>
          <p:cNvPr id="5124" name="Picture 4" descr="Image result for images of medical coordination"/>
          <p:cNvPicPr>
            <a:picLocks noChangeAspect="1" noChangeArrowheads="1"/>
          </p:cNvPicPr>
          <p:nvPr/>
        </p:nvPicPr>
        <p:blipFill>
          <a:blip r:embed="rId3" cstate="print"/>
          <a:srcRect/>
          <a:stretch>
            <a:fillRect/>
          </a:stretch>
        </p:blipFill>
        <p:spPr bwMode="auto">
          <a:xfrm>
            <a:off x="3429000" y="533400"/>
            <a:ext cx="3429000" cy="1219200"/>
          </a:xfrm>
          <a:prstGeom prst="rect">
            <a:avLst/>
          </a:prstGeom>
          <a:noFill/>
        </p:spPr>
      </p:pic>
    </p:spTree>
  </p:cSld>
  <p:clrMapOvr>
    <a:masterClrMapping/>
  </p:clrMapOvr>
  <p:transition>
    <p:wipe dir="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346075" lvl="0" indent="-346075" algn="just">
              <a:buFont typeface="Wingdings" pitchFamily="2" charset="2"/>
              <a:buChar char="§"/>
            </a:pPr>
            <a:endParaRPr lang="en-US" sz="1400" dirty="0" smtClean="0">
              <a:latin typeface="Arial" pitchFamily="34" charset="0"/>
              <a:cs typeface="Arial" pitchFamily="34" charset="0"/>
            </a:endParaRPr>
          </a:p>
          <a:p>
            <a:pPr marL="346075" lvl="0" indent="-346075" algn="just">
              <a:buFont typeface="Wingdings" pitchFamily="2" charset="2"/>
              <a:buChar char="§"/>
            </a:pPr>
            <a:r>
              <a:rPr lang="en-US" sz="1400" dirty="0" smtClean="0">
                <a:latin typeface="Arial" pitchFamily="34" charset="0"/>
                <a:cs typeface="Arial" pitchFamily="34" charset="0"/>
              </a:rPr>
              <a:t>Benefits under</a:t>
            </a:r>
            <a:r>
              <a:rPr lang="en-US" sz="1400" b="1" dirty="0" smtClean="0">
                <a:latin typeface="Arial" pitchFamily="34" charset="0"/>
                <a:cs typeface="Arial" pitchFamily="34" charset="0"/>
              </a:rPr>
              <a:t> Local Travel when on Tour, Overnight Accommodation Expense when on Tour &amp; Repatriation of Vehicle </a:t>
            </a:r>
            <a:r>
              <a:rPr lang="en-US" sz="1400" dirty="0" smtClean="0">
                <a:latin typeface="Arial" pitchFamily="34" charset="0"/>
                <a:cs typeface="Arial" pitchFamily="34" charset="0"/>
              </a:rPr>
              <a:t>can only be claimed once during a single policy period.</a:t>
            </a:r>
          </a:p>
          <a:p>
            <a:pPr marL="346075" lvl="0" indent="-346075" algn="just">
              <a:buFont typeface="Wingdings" pitchFamily="2" charset="2"/>
              <a:buChar char="§"/>
            </a:pPr>
            <a:endParaRPr lang="en-IN" sz="1400" dirty="0" smtClean="0">
              <a:latin typeface="Arial" pitchFamily="34" charset="0"/>
              <a:cs typeface="Arial" pitchFamily="34" charset="0"/>
            </a:endParaRPr>
          </a:p>
          <a:p>
            <a:pPr marL="346075" lvl="0" indent="-346075" algn="just">
              <a:buNone/>
            </a:pPr>
            <a:endParaRPr lang="en-IN" sz="1400" dirty="0" smtClean="0">
              <a:latin typeface="Arial" pitchFamily="34" charset="0"/>
              <a:cs typeface="Arial" pitchFamily="34" charset="0"/>
            </a:endParaRPr>
          </a:p>
          <a:p>
            <a:pPr marL="346075" indent="-346075" algn="just">
              <a:buFont typeface="Wingdings" pitchFamily="2" charset="2"/>
              <a:buChar char="§"/>
            </a:pPr>
            <a:r>
              <a:rPr lang="en-US" sz="1400" b="1" dirty="0" smtClean="0">
                <a:latin typeface="Arial" pitchFamily="34" charset="0"/>
                <a:cs typeface="Arial" pitchFamily="34" charset="0"/>
              </a:rPr>
              <a:t> </a:t>
            </a:r>
            <a:r>
              <a:rPr lang="en-US" sz="1400" dirty="0" smtClean="0">
                <a:latin typeface="Arial" pitchFamily="34" charset="0"/>
                <a:cs typeface="Arial" pitchFamily="34" charset="0"/>
              </a:rPr>
              <a:t>Benefits unde</a:t>
            </a:r>
            <a:r>
              <a:rPr lang="en-US" sz="1400" b="1" dirty="0" smtClean="0">
                <a:latin typeface="Arial" pitchFamily="34" charset="0"/>
                <a:cs typeface="Arial" pitchFamily="34" charset="0"/>
              </a:rPr>
              <a:t>r Continuation of Journey, Local Travel when on Tour, Overnight Accommodation Expense when on Tour, Repatriation of Vehicle</a:t>
            </a:r>
            <a:r>
              <a:rPr lang="en-US" sz="1400" dirty="0" smtClean="0">
                <a:latin typeface="Arial" pitchFamily="34" charset="0"/>
                <a:cs typeface="Arial" pitchFamily="34" charset="0"/>
              </a:rPr>
              <a:t> can be claimed twice in aggregate during a single policy period.</a:t>
            </a:r>
            <a:endParaRPr lang="en-US" sz="1400" b="1" u="sng" dirty="0" smtClean="0">
              <a:latin typeface="Arial" pitchFamily="34" charset="0"/>
              <a:cs typeface="Arial" pitchFamily="34" charset="0"/>
            </a:endParaRPr>
          </a:p>
          <a:p>
            <a:endParaRPr lang="en-US" dirty="0"/>
          </a:p>
        </p:txBody>
      </p:sp>
      <p:sp>
        <p:nvSpPr>
          <p:cNvPr id="2" name="Title 1"/>
          <p:cNvSpPr>
            <a:spLocks noGrp="1"/>
          </p:cNvSpPr>
          <p:nvPr>
            <p:ph type="title"/>
          </p:nvPr>
        </p:nvSpPr>
        <p:spPr>
          <a:noFill/>
          <a:ln w="9525" algn="ctr">
            <a:noFill/>
            <a:miter lim="800000"/>
            <a:headEnd/>
            <a:tailEnd/>
          </a:ln>
        </p:spPr>
        <p:txBody>
          <a:bodyPr vert="horz" wrap="square" lIns="99269" tIns="49635" rIns="99269" bIns="49635" numCol="1" anchor="ctr" anchorCtr="0" compatLnSpc="1">
            <a:prstTxWarp prst="textNoShape">
              <a:avLst/>
            </a:prstTxWarp>
          </a:bodyPr>
          <a:lstStyle/>
          <a:p>
            <a:pPr algn="l"/>
            <a:r>
              <a:rPr lang="en-US" sz="3200" dirty="0" smtClean="0"/>
              <a:t>  RSA </a:t>
            </a:r>
            <a:r>
              <a:rPr lang="en-US" sz="3200" dirty="0"/>
              <a:t>- </a:t>
            </a:r>
            <a:r>
              <a:rPr lang="en-IN" sz="3200" dirty="0"/>
              <a:t>Conditions</a:t>
            </a:r>
            <a:endParaRPr lang="en-US" sz="3200" dirty="0"/>
          </a:p>
        </p:txBody>
      </p:sp>
      <p:sp>
        <p:nvSpPr>
          <p:cNvPr id="5" name="Rectangle 4"/>
          <p:cNvSpPr/>
          <p:nvPr/>
        </p:nvSpPr>
        <p:spPr>
          <a:xfrm>
            <a:off x="838200" y="4038600"/>
            <a:ext cx="2895600" cy="523220"/>
          </a:xfrm>
          <a:prstGeom prst="rect">
            <a:avLst/>
          </a:prstGeom>
        </p:spPr>
        <p:style>
          <a:lnRef idx="0">
            <a:schemeClr val="accent2"/>
          </a:lnRef>
          <a:fillRef idx="3">
            <a:schemeClr val="accent2"/>
          </a:fillRef>
          <a:effectRef idx="3">
            <a:schemeClr val="accent2"/>
          </a:effectRef>
          <a:fontRef idx="minor">
            <a:schemeClr val="lt1"/>
          </a:fontRef>
        </p:style>
        <p:txBody>
          <a:bodyPr wrap="square">
            <a:spAutoFit/>
          </a:bodyPr>
          <a:lstStyle/>
          <a:p>
            <a:pPr algn="ctr">
              <a:buNone/>
            </a:pPr>
            <a:r>
              <a:rPr lang="en-IN" sz="1400" b="1" dirty="0" smtClean="0">
                <a:latin typeface="Arial" pitchFamily="34" charset="0"/>
                <a:cs typeface="Arial" pitchFamily="34" charset="0"/>
              </a:rPr>
              <a:t>Roadside Assistance </a:t>
            </a:r>
          </a:p>
          <a:p>
            <a:pPr algn="ctr">
              <a:buNone/>
            </a:pPr>
            <a:r>
              <a:rPr lang="en-IN" sz="1400" b="1" dirty="0" smtClean="0">
                <a:latin typeface="Arial" pitchFamily="34" charset="0"/>
                <a:cs typeface="Arial" pitchFamily="34" charset="0"/>
              </a:rPr>
              <a:t>Toll Free Number</a:t>
            </a:r>
          </a:p>
        </p:txBody>
      </p:sp>
      <p:sp>
        <p:nvSpPr>
          <p:cNvPr id="6" name="Rectangle 5"/>
          <p:cNvSpPr/>
          <p:nvPr/>
        </p:nvSpPr>
        <p:spPr>
          <a:xfrm>
            <a:off x="5334000" y="4038600"/>
            <a:ext cx="2971800" cy="738664"/>
          </a:xfrm>
          <a:prstGeom prst="rect">
            <a:avLst/>
          </a:prstGeom>
        </p:spPr>
        <p:style>
          <a:lnRef idx="0">
            <a:schemeClr val="accent6"/>
          </a:lnRef>
          <a:fillRef idx="3">
            <a:schemeClr val="accent6"/>
          </a:fillRef>
          <a:effectRef idx="3">
            <a:schemeClr val="accent6"/>
          </a:effectRef>
          <a:fontRef idx="minor">
            <a:schemeClr val="lt1"/>
          </a:fontRef>
        </p:style>
        <p:txBody>
          <a:bodyPr wrap="square">
            <a:spAutoFit/>
          </a:bodyPr>
          <a:lstStyle/>
          <a:p>
            <a:pPr algn="ctr"/>
            <a:r>
              <a:rPr lang="en-US" sz="1400" b="1" dirty="0" smtClean="0">
                <a:latin typeface="Arial" pitchFamily="34" charset="0"/>
                <a:cs typeface="Arial" pitchFamily="34" charset="0"/>
              </a:rPr>
              <a:t>1800-220-233 </a:t>
            </a:r>
          </a:p>
          <a:p>
            <a:pPr algn="ctr"/>
            <a:r>
              <a:rPr lang="en-US" sz="1400" b="1" dirty="0" smtClean="0">
                <a:latin typeface="Arial" pitchFamily="34" charset="0"/>
                <a:cs typeface="Arial" pitchFamily="34" charset="0"/>
              </a:rPr>
              <a:t>1860-500-3333</a:t>
            </a:r>
          </a:p>
          <a:p>
            <a:pPr algn="ctr"/>
            <a:r>
              <a:rPr lang="en-US" sz="1400" b="1" dirty="0" smtClean="0">
                <a:latin typeface="Arial" pitchFamily="34" charset="0"/>
                <a:cs typeface="Arial" pitchFamily="34" charset="0"/>
              </a:rPr>
              <a:t>022-6783 7800</a:t>
            </a:r>
            <a:endParaRPr lang="en-US" sz="1400" dirty="0">
              <a:latin typeface="Arial" pitchFamily="34" charset="0"/>
              <a:cs typeface="Arial" pitchFamily="34" charset="0"/>
            </a:endParaRPr>
          </a:p>
        </p:txBody>
      </p:sp>
      <p:pic>
        <p:nvPicPr>
          <p:cNvPr id="7" name="Picture 2" descr="https://encrypted-tbn3.gstatic.com/images?q=tbn:ANd9GcTcyhnAry0ZQrm8rgCJYaaj5atA3_eCafAkjkeC_mwaXy4_kwaPWQ">
            <a:hlinkClick r:id="rId2"/>
          </p:cNvPr>
          <p:cNvPicPr>
            <a:picLocks noChangeAspect="1" noChangeArrowheads="1"/>
          </p:cNvPicPr>
          <p:nvPr/>
        </p:nvPicPr>
        <p:blipFill>
          <a:blip r:embed="rId3" cstate="print"/>
          <a:srcRect/>
          <a:stretch>
            <a:fillRect/>
          </a:stretch>
        </p:blipFill>
        <p:spPr bwMode="auto">
          <a:xfrm>
            <a:off x="4114800" y="3886200"/>
            <a:ext cx="847725" cy="847725"/>
          </a:xfrm>
          <a:prstGeom prst="rect">
            <a:avLst/>
          </a:prstGeom>
          <a:noFill/>
        </p:spPr>
      </p:pic>
    </p:spTree>
  </p:cSld>
  <p:clrMapOvr>
    <a:masterClrMapping/>
  </p:clrMapOvr>
  <p:transition>
    <p:wipe dir="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sz="1400" b="1" dirty="0" smtClean="0">
                <a:latin typeface="Arial" pitchFamily="34" charset="0"/>
                <a:cs typeface="Arial" pitchFamily="34" charset="0"/>
              </a:rPr>
              <a:t> </a:t>
            </a:r>
          </a:p>
          <a:p>
            <a:pPr lvl="1" indent="-346075">
              <a:buFont typeface="Arial" pitchFamily="34" charset="0"/>
              <a:buChar char="•"/>
            </a:pPr>
            <a:r>
              <a:rPr lang="en-US" sz="1400" dirty="0" smtClean="0">
                <a:latin typeface="Arial" pitchFamily="34" charset="0"/>
                <a:cs typeface="Arial" pitchFamily="34" charset="0"/>
              </a:rPr>
              <a:t>Nil Depreciation</a:t>
            </a:r>
          </a:p>
          <a:p>
            <a:pPr lvl="1" indent="-346075">
              <a:buFont typeface="Arial" pitchFamily="34" charset="0"/>
              <a:buChar char="•"/>
            </a:pPr>
            <a:r>
              <a:rPr lang="en-US" sz="1400" dirty="0" smtClean="0">
                <a:latin typeface="Arial" pitchFamily="34" charset="0"/>
                <a:cs typeface="Arial" pitchFamily="34" charset="0"/>
              </a:rPr>
              <a:t>Loss of Key </a:t>
            </a:r>
          </a:p>
          <a:p>
            <a:pPr lvl="1" indent="-346075">
              <a:buFont typeface="Arial" pitchFamily="34" charset="0"/>
              <a:buChar char="•"/>
            </a:pPr>
            <a:r>
              <a:rPr lang="en-US" sz="1400" dirty="0" smtClean="0">
                <a:latin typeface="Arial" pitchFamily="34" charset="0"/>
                <a:cs typeface="Arial" pitchFamily="34" charset="0"/>
              </a:rPr>
              <a:t>Loss of Personal Belongings </a:t>
            </a:r>
          </a:p>
          <a:p>
            <a:pPr lvl="1" indent="-346075">
              <a:buFont typeface="Arial" pitchFamily="34" charset="0"/>
              <a:buChar char="•"/>
            </a:pPr>
            <a:r>
              <a:rPr lang="en-US" sz="1400" dirty="0" smtClean="0">
                <a:latin typeface="Arial" pitchFamily="34" charset="0"/>
                <a:cs typeface="Arial" pitchFamily="34" charset="0"/>
              </a:rPr>
              <a:t>RSA</a:t>
            </a:r>
          </a:p>
          <a:p>
            <a:endParaRPr lang="en-US" sz="1400" b="1" dirty="0" smtClean="0">
              <a:latin typeface="Arial" pitchFamily="34" charset="0"/>
              <a:cs typeface="Arial" pitchFamily="34" charset="0"/>
            </a:endParaRPr>
          </a:p>
          <a:p>
            <a:endParaRPr lang="en-US" sz="1400" b="1" dirty="0" smtClean="0">
              <a:latin typeface="Arial" pitchFamily="34" charset="0"/>
              <a:cs typeface="Arial" pitchFamily="34" charset="0"/>
            </a:endParaRPr>
          </a:p>
          <a:p>
            <a:pPr>
              <a:buNone/>
            </a:pPr>
            <a:endParaRPr lang="en-US" sz="1400" b="1" dirty="0" smtClean="0">
              <a:latin typeface="Arial" pitchFamily="34" charset="0"/>
              <a:cs typeface="Arial" pitchFamily="34" charset="0"/>
            </a:endParaRPr>
          </a:p>
          <a:p>
            <a:pPr lvl="1" indent="-346075">
              <a:buFont typeface="Arial" pitchFamily="34" charset="0"/>
              <a:buChar char="•"/>
            </a:pPr>
            <a:r>
              <a:rPr lang="en-US" sz="1400" dirty="0" smtClean="0">
                <a:latin typeface="Arial" pitchFamily="34" charset="0"/>
                <a:cs typeface="Arial" pitchFamily="34" charset="0"/>
              </a:rPr>
              <a:t>Road Side Assistance</a:t>
            </a:r>
          </a:p>
          <a:p>
            <a:pPr marL="0" lvl="1">
              <a:buNone/>
            </a:pPr>
            <a:endParaRPr lang="en-US" sz="1400" b="1" dirty="0" smtClean="0">
              <a:latin typeface="Arial" pitchFamily="34" charset="0"/>
              <a:cs typeface="Arial" pitchFamily="34" charset="0"/>
            </a:endParaRPr>
          </a:p>
          <a:p>
            <a:pPr marL="0" lvl="1">
              <a:buNone/>
            </a:pPr>
            <a:endParaRPr lang="en-US" sz="1400" b="1" dirty="0" smtClean="0">
              <a:latin typeface="Arial" pitchFamily="34" charset="0"/>
              <a:cs typeface="Arial" pitchFamily="34" charset="0"/>
            </a:endParaRPr>
          </a:p>
          <a:p>
            <a:pPr marL="0" lvl="1">
              <a:buNone/>
            </a:pPr>
            <a:endParaRPr lang="en-US" sz="1400" b="1" dirty="0" smtClean="0">
              <a:latin typeface="Arial" pitchFamily="34" charset="0"/>
              <a:cs typeface="Arial" pitchFamily="34" charset="0"/>
            </a:endParaRPr>
          </a:p>
          <a:p>
            <a:pPr lvl="1" indent="-346075">
              <a:buFont typeface="Arial" pitchFamily="34" charset="0"/>
              <a:buChar char="•"/>
            </a:pPr>
            <a:r>
              <a:rPr lang="en-US" sz="1400" dirty="0" smtClean="0">
                <a:latin typeface="Arial" pitchFamily="34" charset="0"/>
                <a:cs typeface="Arial" pitchFamily="34" charset="0"/>
              </a:rPr>
              <a:t>Consumables </a:t>
            </a:r>
          </a:p>
          <a:p>
            <a:pPr lvl="1" indent="-346075">
              <a:buFont typeface="Arial" pitchFamily="34" charset="0"/>
              <a:buChar char="•"/>
            </a:pPr>
            <a:r>
              <a:rPr lang="en-US" sz="1400" dirty="0" smtClean="0">
                <a:latin typeface="Arial" pitchFamily="34" charset="0"/>
                <a:cs typeface="Arial" pitchFamily="34" charset="0"/>
              </a:rPr>
              <a:t>Tyre Cover </a:t>
            </a:r>
          </a:p>
          <a:p>
            <a:pPr lvl="1" indent="-346075">
              <a:buFont typeface="Arial" pitchFamily="34" charset="0"/>
              <a:buChar char="•"/>
            </a:pPr>
            <a:r>
              <a:rPr lang="en-US" sz="1400" dirty="0" smtClean="0">
                <a:latin typeface="Arial" pitchFamily="34" charset="0"/>
                <a:cs typeface="Arial" pitchFamily="34" charset="0"/>
              </a:rPr>
              <a:t>NCB Protection </a:t>
            </a:r>
          </a:p>
          <a:p>
            <a:pPr lvl="1" indent="-346075">
              <a:buFont typeface="Arial" pitchFamily="34" charset="0"/>
              <a:buChar char="•"/>
            </a:pPr>
            <a:r>
              <a:rPr lang="en-US" sz="1400" dirty="0" smtClean="0">
                <a:latin typeface="Arial" pitchFamily="34" charset="0"/>
                <a:cs typeface="Arial" pitchFamily="34" charset="0"/>
              </a:rPr>
              <a:t>Engine Protector </a:t>
            </a:r>
          </a:p>
          <a:p>
            <a:pPr lvl="1" indent="-346075">
              <a:buFont typeface="Arial" pitchFamily="34" charset="0"/>
              <a:buChar char="•"/>
            </a:pPr>
            <a:r>
              <a:rPr lang="en-US" sz="1400" dirty="0" smtClean="0">
                <a:latin typeface="Arial" pitchFamily="34" charset="0"/>
                <a:cs typeface="Arial" pitchFamily="34" charset="0"/>
              </a:rPr>
              <a:t>Return to Invoice </a:t>
            </a:r>
          </a:p>
          <a:p>
            <a:pPr lvl="1" indent="-346075">
              <a:buFont typeface="Arial" pitchFamily="34" charset="0"/>
              <a:buChar char="•"/>
            </a:pPr>
            <a:r>
              <a:rPr lang="en-US" sz="1400" dirty="0" smtClean="0">
                <a:latin typeface="Arial" pitchFamily="34" charset="0"/>
                <a:cs typeface="Arial" pitchFamily="34" charset="0"/>
              </a:rPr>
              <a:t>Inconvenience Allowance</a:t>
            </a:r>
          </a:p>
          <a:p>
            <a:endParaRPr lang="en-US" dirty="0"/>
          </a:p>
        </p:txBody>
      </p:sp>
      <p:sp>
        <p:nvSpPr>
          <p:cNvPr id="2" name="Title 1"/>
          <p:cNvSpPr>
            <a:spLocks noGrp="1"/>
          </p:cNvSpPr>
          <p:nvPr>
            <p:ph type="title"/>
          </p:nvPr>
        </p:nvSpPr>
        <p:spPr>
          <a:noFill/>
          <a:ln w="9525" algn="ctr">
            <a:noFill/>
            <a:miter lim="800000"/>
            <a:headEnd/>
            <a:tailEnd/>
          </a:ln>
        </p:spPr>
        <p:txBody>
          <a:bodyPr vert="horz" wrap="square" lIns="99269" tIns="49635" rIns="99269" bIns="49635" numCol="1" anchor="ctr" anchorCtr="0" compatLnSpc="1">
            <a:prstTxWarp prst="textNoShape">
              <a:avLst/>
            </a:prstTxWarp>
          </a:bodyPr>
          <a:lstStyle/>
          <a:p>
            <a:pPr algn="l"/>
            <a:r>
              <a:rPr lang="en-US" sz="3200" dirty="0" smtClean="0"/>
              <a:t>  Coverage </a:t>
            </a:r>
            <a:r>
              <a:rPr lang="en-US" sz="3200" dirty="0"/>
              <a:t>Combinations</a:t>
            </a:r>
          </a:p>
        </p:txBody>
      </p:sp>
      <p:sp>
        <p:nvSpPr>
          <p:cNvPr id="5" name="TextBox 4"/>
          <p:cNvSpPr txBox="1"/>
          <p:nvPr/>
        </p:nvSpPr>
        <p:spPr>
          <a:xfrm>
            <a:off x="4876800" y="1674435"/>
            <a:ext cx="4114800" cy="2246769"/>
          </a:xfrm>
          <a:prstGeom prst="rect">
            <a:avLst/>
          </a:prstGeom>
          <a:noFill/>
        </p:spPr>
        <p:txBody>
          <a:bodyPr wrap="square" rtlCol="0">
            <a:spAutoFit/>
          </a:bodyPr>
          <a:lstStyle/>
          <a:p>
            <a:pPr algn="just"/>
            <a:endParaRPr lang="en-US" sz="1400" b="1" u="sng" dirty="0" smtClean="0">
              <a:latin typeface="Arial" pitchFamily="34" charset="0"/>
              <a:cs typeface="Arial" pitchFamily="34" charset="0"/>
            </a:endParaRPr>
          </a:p>
          <a:p>
            <a:pPr algn="just"/>
            <a:endParaRPr lang="en-US" sz="1400" b="1" u="sng" dirty="0" smtClean="0">
              <a:latin typeface="Arial" pitchFamily="34" charset="0"/>
              <a:cs typeface="Arial" pitchFamily="34" charset="0"/>
            </a:endParaRPr>
          </a:p>
          <a:p>
            <a:pPr marL="457200" indent="-457200" algn="just">
              <a:buFont typeface="+mj-lt"/>
              <a:buAutoNum type="arabicPeriod"/>
            </a:pPr>
            <a:r>
              <a:rPr lang="en-US" sz="1400" dirty="0" smtClean="0">
                <a:latin typeface="Arial" pitchFamily="34" charset="0"/>
                <a:cs typeface="Arial" pitchFamily="34" charset="0"/>
              </a:rPr>
              <a:t>Small</a:t>
            </a:r>
          </a:p>
          <a:p>
            <a:pPr marL="457200" indent="-457200" algn="just">
              <a:buFont typeface="+mj-lt"/>
              <a:buAutoNum type="arabicPeriod"/>
            </a:pPr>
            <a:r>
              <a:rPr lang="en-US" sz="1400" dirty="0" smtClean="0">
                <a:latin typeface="Arial" pitchFamily="34" charset="0"/>
                <a:cs typeface="Arial" pitchFamily="34" charset="0"/>
              </a:rPr>
              <a:t>Hatch </a:t>
            </a:r>
          </a:p>
          <a:p>
            <a:pPr marL="457200" indent="-457200" algn="just">
              <a:buFont typeface="+mj-lt"/>
              <a:buAutoNum type="arabicPeriod"/>
            </a:pPr>
            <a:r>
              <a:rPr lang="en-US" sz="1400" dirty="0" smtClean="0">
                <a:latin typeface="Arial" pitchFamily="34" charset="0"/>
                <a:cs typeface="Arial" pitchFamily="34" charset="0"/>
              </a:rPr>
              <a:t>Mid Size </a:t>
            </a:r>
          </a:p>
          <a:p>
            <a:pPr marL="457200" indent="-457200" algn="just">
              <a:buFont typeface="+mj-lt"/>
              <a:buAutoNum type="arabicPeriod"/>
            </a:pPr>
            <a:r>
              <a:rPr lang="en-US" sz="1400" dirty="0" smtClean="0">
                <a:latin typeface="Arial" pitchFamily="34" charset="0"/>
                <a:cs typeface="Arial" pitchFamily="34" charset="0"/>
              </a:rPr>
              <a:t>High </a:t>
            </a:r>
          </a:p>
          <a:p>
            <a:pPr marL="457200" indent="-457200" algn="just">
              <a:buFont typeface="+mj-lt"/>
              <a:buAutoNum type="arabicPeriod"/>
            </a:pPr>
            <a:r>
              <a:rPr lang="en-US" sz="1400" dirty="0" smtClean="0">
                <a:latin typeface="Arial" pitchFamily="34" charset="0"/>
                <a:cs typeface="Arial" pitchFamily="34" charset="0"/>
              </a:rPr>
              <a:t>Ultra High</a:t>
            </a:r>
          </a:p>
          <a:p>
            <a:pPr algn="just"/>
            <a:endParaRPr lang="en-US" sz="1400" dirty="0" smtClean="0">
              <a:latin typeface="Arial" pitchFamily="34" charset="0"/>
              <a:cs typeface="Arial" pitchFamily="34" charset="0"/>
            </a:endParaRPr>
          </a:p>
          <a:p>
            <a:pPr algn="l"/>
            <a:r>
              <a:rPr lang="en-US" sz="1400" dirty="0" smtClean="0">
                <a:latin typeface="Arial" pitchFamily="34" charset="0"/>
                <a:cs typeface="Arial" pitchFamily="34" charset="0"/>
              </a:rPr>
              <a:t>For wider understanding  of particular </a:t>
            </a:r>
          </a:p>
          <a:p>
            <a:pPr algn="l"/>
            <a:r>
              <a:rPr lang="en-US" sz="1400" dirty="0" smtClean="0">
                <a:latin typeface="Arial" pitchFamily="34" charset="0"/>
                <a:cs typeface="Arial" pitchFamily="34" charset="0"/>
              </a:rPr>
              <a:t>vehicle class  refer to underwriting guidelines. </a:t>
            </a:r>
          </a:p>
        </p:txBody>
      </p:sp>
      <p:pic>
        <p:nvPicPr>
          <p:cNvPr id="6" name="Picture 2" descr="https://encrypted-tbn2.gstatic.com/images?q=tbn:ANd9GcSs6pKOxzFwNAC4NYREjY3jYPo3ZY2OvxPWoetjCfcRLqo1bX4MVw">
            <a:hlinkClick r:id="rId2"/>
          </p:cNvPr>
          <p:cNvPicPr>
            <a:picLocks noChangeAspect="1" noChangeArrowheads="1"/>
          </p:cNvPicPr>
          <p:nvPr/>
        </p:nvPicPr>
        <p:blipFill>
          <a:blip r:embed="rId3" cstate="print"/>
          <a:srcRect/>
          <a:stretch>
            <a:fillRect/>
          </a:stretch>
        </p:blipFill>
        <p:spPr bwMode="auto">
          <a:xfrm>
            <a:off x="5334000" y="4419600"/>
            <a:ext cx="2971800" cy="1703642"/>
          </a:xfrm>
          <a:prstGeom prst="rect">
            <a:avLst/>
          </a:prstGeom>
          <a:noFill/>
        </p:spPr>
      </p:pic>
      <p:sp>
        <p:nvSpPr>
          <p:cNvPr id="7" name="Down Arrow Callout 6"/>
          <p:cNvSpPr/>
          <p:nvPr/>
        </p:nvSpPr>
        <p:spPr bwMode="auto">
          <a:xfrm>
            <a:off x="228600" y="914400"/>
            <a:ext cx="3810000" cy="609600"/>
          </a:xfrm>
          <a:prstGeom prst="downArrowCallou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r>
              <a:rPr lang="en-US" sz="1400" b="1" dirty="0" smtClean="0">
                <a:latin typeface="Arial" pitchFamily="34" charset="0"/>
                <a:cs typeface="Arial" pitchFamily="34" charset="0"/>
              </a:rPr>
              <a:t>Plan 1 (Comprises 4 Covers as below) </a:t>
            </a:r>
          </a:p>
        </p:txBody>
      </p:sp>
      <p:sp>
        <p:nvSpPr>
          <p:cNvPr id="8" name="Down Arrow Callout 7"/>
          <p:cNvSpPr/>
          <p:nvPr/>
        </p:nvSpPr>
        <p:spPr bwMode="auto">
          <a:xfrm>
            <a:off x="228600" y="2590800"/>
            <a:ext cx="3810000" cy="609600"/>
          </a:xfrm>
          <a:prstGeom prst="downArrowCallou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r>
              <a:rPr lang="en-US" sz="1400" b="1" dirty="0" smtClean="0">
                <a:latin typeface="Arial" pitchFamily="34" charset="0"/>
                <a:cs typeface="Arial" pitchFamily="34" charset="0"/>
              </a:rPr>
              <a:t>Plan 2 </a:t>
            </a:r>
          </a:p>
        </p:txBody>
      </p:sp>
      <p:sp>
        <p:nvSpPr>
          <p:cNvPr id="9" name="Down Arrow Callout 8"/>
          <p:cNvSpPr/>
          <p:nvPr/>
        </p:nvSpPr>
        <p:spPr bwMode="auto">
          <a:xfrm>
            <a:off x="228600" y="3733800"/>
            <a:ext cx="3810000" cy="609600"/>
          </a:xfrm>
          <a:prstGeom prst="downArrowCallou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r>
              <a:rPr lang="en-US" sz="1400" b="1" dirty="0" smtClean="0">
                <a:latin typeface="Arial" pitchFamily="34" charset="0"/>
                <a:cs typeface="Arial" pitchFamily="34" charset="0"/>
              </a:rPr>
              <a:t>Optional Covers </a:t>
            </a:r>
          </a:p>
        </p:txBody>
      </p:sp>
      <p:sp>
        <p:nvSpPr>
          <p:cNvPr id="10" name="Down Arrow Callout 9"/>
          <p:cNvSpPr/>
          <p:nvPr/>
        </p:nvSpPr>
        <p:spPr bwMode="auto">
          <a:xfrm>
            <a:off x="3733800" y="1447800"/>
            <a:ext cx="3810000" cy="609600"/>
          </a:xfrm>
          <a:prstGeom prst="downArrowCallou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r>
              <a:rPr lang="en-US" sz="1400" b="1" dirty="0" smtClean="0">
                <a:latin typeface="Arial" pitchFamily="34" charset="0"/>
                <a:cs typeface="Arial" pitchFamily="34" charset="0"/>
              </a:rPr>
              <a:t>Vehicle Classification </a:t>
            </a:r>
          </a:p>
        </p:txBody>
      </p:sp>
    </p:spTree>
  </p:cSld>
  <p:clrMapOvr>
    <a:masterClrMapping/>
  </p:clrMapOvr>
  <p:transition>
    <p:wipe dir="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304800" y="2873376"/>
            <a:ext cx="7772400" cy="735012"/>
          </a:xfrm>
          <a:prstGeom prst="rect">
            <a:avLst/>
          </a:prstGeom>
        </p:spPr>
        <p:txBody>
          <a:bodyPr>
            <a:normAutofit/>
          </a:bodyPr>
          <a:lstStyle>
            <a:lvl1pPr algn="ctr" defTabSz="914400" rtl="0" eaLnBrk="1" latinLnBrk="0" hangingPunct="1">
              <a:spcBef>
                <a:spcPct val="0"/>
              </a:spcBef>
              <a:buNone/>
              <a:defRPr sz="3300" b="1" kern="1200">
                <a:solidFill>
                  <a:schemeClr val="bg1"/>
                </a:solidFill>
                <a:latin typeface="Arial" pitchFamily="34" charset="0"/>
                <a:ea typeface="+mj-ea"/>
                <a:cs typeface="Arial" pitchFamily="34" charset="0"/>
              </a:defRPr>
            </a:lvl1pPr>
          </a:lstStyle>
          <a:p>
            <a:pPr algn="l"/>
            <a:r>
              <a:rPr lang="en-IN" b="0" dirty="0"/>
              <a:t>Thanks</a:t>
            </a:r>
            <a:endParaRPr lang="en-US" b="0" dirty="0"/>
          </a:p>
        </p:txBody>
      </p:sp>
    </p:spTree>
    <p:extLst>
      <p:ext uri="{BB962C8B-B14F-4D97-AF65-F5344CB8AC3E}">
        <p14:creationId xmlns:p14="http://schemas.microsoft.com/office/powerpoint/2010/main" val="4276461324"/>
      </p:ext>
    </p:extLst>
  </p:cSld>
  <p:clrMapOvr>
    <a:masterClrMapping/>
  </p:clrMapOvr>
  <p:transition>
    <p:wipe dir="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pPr algn="l"/>
            <a:r>
              <a:rPr lang="en-US" sz="3200" dirty="0" smtClean="0"/>
              <a:t>  Options</a:t>
            </a:r>
          </a:p>
        </p:txBody>
      </p:sp>
      <p:sp>
        <p:nvSpPr>
          <p:cNvPr id="16" name="Oval 15"/>
          <p:cNvSpPr/>
          <p:nvPr/>
        </p:nvSpPr>
        <p:spPr>
          <a:xfrm>
            <a:off x="3581400" y="3276600"/>
            <a:ext cx="1752600" cy="914400"/>
          </a:xfrm>
          <a:prstGeom prst="ellipse">
            <a:avLst/>
          </a:prstGeom>
          <a:solidFill>
            <a:schemeClr val="bg2">
              <a:lumMod val="40000"/>
              <a:lumOff val="60000"/>
            </a:schemeClr>
          </a:solidFill>
          <a:effectLst>
            <a:glow rad="228600">
              <a:schemeClr val="accent2">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latin typeface="Arial" pitchFamily="34" charset="0"/>
                <a:cs typeface="Arial" pitchFamily="34" charset="0"/>
              </a:rPr>
              <a:t>Add-on </a:t>
            </a:r>
            <a:r>
              <a:rPr lang="en-US" sz="1400" dirty="0" err="1" smtClean="0">
                <a:solidFill>
                  <a:schemeClr val="tx1"/>
                </a:solidFill>
                <a:latin typeface="Arial" pitchFamily="34" charset="0"/>
                <a:cs typeface="Arial" pitchFamily="34" charset="0"/>
              </a:rPr>
              <a:t>Coverages</a:t>
            </a:r>
            <a:endParaRPr lang="en-US" sz="1400" dirty="0">
              <a:solidFill>
                <a:schemeClr val="tx1"/>
              </a:solidFill>
              <a:latin typeface="Arial" pitchFamily="34" charset="0"/>
              <a:cs typeface="Arial" pitchFamily="34" charset="0"/>
            </a:endParaRPr>
          </a:p>
        </p:txBody>
      </p:sp>
      <p:cxnSp>
        <p:nvCxnSpPr>
          <p:cNvPr id="18" name="Straight Arrow Connector 17"/>
          <p:cNvCxnSpPr/>
          <p:nvPr/>
        </p:nvCxnSpPr>
        <p:spPr>
          <a:xfrm flipV="1">
            <a:off x="4419600" y="1828800"/>
            <a:ext cx="38100" cy="1447800"/>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sp>
        <p:nvSpPr>
          <p:cNvPr id="24" name="Octagon 23"/>
          <p:cNvSpPr/>
          <p:nvPr/>
        </p:nvSpPr>
        <p:spPr>
          <a:xfrm rot="10800000">
            <a:off x="3657600" y="5791200"/>
            <a:ext cx="1600200" cy="762000"/>
          </a:xfrm>
          <a:prstGeom prst="octagon">
            <a:avLst/>
          </a:prstGeom>
          <a:solidFill>
            <a:schemeClr val="accent5">
              <a:lumMod val="75000"/>
            </a:schemeClr>
          </a:solidFill>
          <a:effectLst>
            <a:glow rad="228600">
              <a:schemeClr val="accent4">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latin typeface="Arial" pitchFamily="34" charset="0"/>
                <a:cs typeface="Arial" pitchFamily="34" charset="0"/>
              </a:rPr>
              <a:t>Loss of Personal Belongings</a:t>
            </a:r>
            <a:endParaRPr lang="en-US" sz="1400" dirty="0">
              <a:solidFill>
                <a:schemeClr val="tx1"/>
              </a:solidFill>
              <a:latin typeface="Arial" pitchFamily="34" charset="0"/>
              <a:cs typeface="Arial" pitchFamily="34" charset="0"/>
            </a:endParaRPr>
          </a:p>
        </p:txBody>
      </p:sp>
      <p:sp>
        <p:nvSpPr>
          <p:cNvPr id="27" name="Octagon 26"/>
          <p:cNvSpPr/>
          <p:nvPr/>
        </p:nvSpPr>
        <p:spPr>
          <a:xfrm rot="1704289">
            <a:off x="5547786" y="1426750"/>
            <a:ext cx="1643916" cy="681643"/>
          </a:xfrm>
          <a:prstGeom prst="octagon">
            <a:avLst/>
          </a:prstGeom>
          <a:solidFill>
            <a:schemeClr val="accent5">
              <a:lumMod val="75000"/>
            </a:schemeClr>
          </a:solidFill>
          <a:effectLst>
            <a:glow rad="228600">
              <a:schemeClr val="accent4">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latin typeface="Arial" pitchFamily="34" charset="0"/>
                <a:cs typeface="Arial" pitchFamily="34" charset="0"/>
              </a:rPr>
              <a:t>Reimbursement of Consumables</a:t>
            </a:r>
            <a:endParaRPr lang="en-US" sz="1400" dirty="0">
              <a:solidFill>
                <a:schemeClr val="tx1"/>
              </a:solidFill>
              <a:latin typeface="Arial" pitchFamily="34" charset="0"/>
              <a:cs typeface="Arial" pitchFamily="34" charset="0"/>
            </a:endParaRPr>
          </a:p>
        </p:txBody>
      </p:sp>
      <p:cxnSp>
        <p:nvCxnSpPr>
          <p:cNvPr id="29" name="Straight Arrow Connector 28"/>
          <p:cNvCxnSpPr/>
          <p:nvPr/>
        </p:nvCxnSpPr>
        <p:spPr>
          <a:xfrm flipV="1">
            <a:off x="5257800" y="3276600"/>
            <a:ext cx="1981200" cy="304800"/>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sp>
        <p:nvSpPr>
          <p:cNvPr id="31" name="Octagon 30"/>
          <p:cNvSpPr/>
          <p:nvPr/>
        </p:nvSpPr>
        <p:spPr>
          <a:xfrm rot="4069887">
            <a:off x="6968507" y="2712035"/>
            <a:ext cx="1267866" cy="762000"/>
          </a:xfrm>
          <a:prstGeom prst="octagon">
            <a:avLst/>
          </a:prstGeom>
          <a:solidFill>
            <a:schemeClr val="accent5">
              <a:lumMod val="75000"/>
            </a:schemeClr>
          </a:solidFill>
          <a:effectLst>
            <a:glow rad="228600">
              <a:schemeClr val="accent4">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latin typeface="Arial" pitchFamily="34" charset="0"/>
                <a:cs typeface="Arial" pitchFamily="34" charset="0"/>
              </a:rPr>
              <a:t>Return to Invoice</a:t>
            </a:r>
            <a:endParaRPr lang="en-US" sz="1400" dirty="0">
              <a:solidFill>
                <a:schemeClr val="tx1"/>
              </a:solidFill>
              <a:latin typeface="Arial" pitchFamily="34" charset="0"/>
              <a:cs typeface="Arial" pitchFamily="34" charset="0"/>
            </a:endParaRPr>
          </a:p>
        </p:txBody>
      </p:sp>
      <p:cxnSp>
        <p:nvCxnSpPr>
          <p:cNvPr id="33" name="Straight Arrow Connector 32"/>
          <p:cNvCxnSpPr/>
          <p:nvPr/>
        </p:nvCxnSpPr>
        <p:spPr>
          <a:xfrm flipV="1">
            <a:off x="5029200" y="2057400"/>
            <a:ext cx="1066800" cy="1353112"/>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cxnSp>
        <p:nvCxnSpPr>
          <p:cNvPr id="35" name="Straight Arrow Connector 34"/>
          <p:cNvCxnSpPr/>
          <p:nvPr/>
        </p:nvCxnSpPr>
        <p:spPr>
          <a:xfrm>
            <a:off x="4953000" y="4114800"/>
            <a:ext cx="1295400" cy="1371600"/>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sp>
        <p:nvSpPr>
          <p:cNvPr id="36" name="Octagon 35"/>
          <p:cNvSpPr/>
          <p:nvPr/>
        </p:nvSpPr>
        <p:spPr>
          <a:xfrm rot="9060558">
            <a:off x="5812227" y="5363318"/>
            <a:ext cx="1588659" cy="811929"/>
          </a:xfrm>
          <a:prstGeom prst="octagon">
            <a:avLst/>
          </a:prstGeom>
          <a:solidFill>
            <a:schemeClr val="accent5">
              <a:lumMod val="75000"/>
            </a:schemeClr>
          </a:solidFill>
          <a:effectLst>
            <a:glow rad="228600">
              <a:schemeClr val="accent4">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latin typeface="Arial" pitchFamily="34" charset="0"/>
                <a:cs typeface="Arial" pitchFamily="34" charset="0"/>
              </a:rPr>
              <a:t>Loss of Keys</a:t>
            </a:r>
            <a:endParaRPr lang="en-US" sz="1400" dirty="0">
              <a:solidFill>
                <a:schemeClr val="tx1"/>
              </a:solidFill>
              <a:latin typeface="Arial" pitchFamily="34" charset="0"/>
              <a:cs typeface="Arial" pitchFamily="34" charset="0"/>
            </a:endParaRPr>
          </a:p>
        </p:txBody>
      </p:sp>
      <p:cxnSp>
        <p:nvCxnSpPr>
          <p:cNvPr id="38" name="Straight Arrow Connector 37"/>
          <p:cNvCxnSpPr>
            <a:stCxn id="16" idx="4"/>
          </p:cNvCxnSpPr>
          <p:nvPr/>
        </p:nvCxnSpPr>
        <p:spPr>
          <a:xfrm flipH="1">
            <a:off x="4419600" y="4191000"/>
            <a:ext cx="38100" cy="1600200"/>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sp>
        <p:nvSpPr>
          <p:cNvPr id="39" name="Octagon 38"/>
          <p:cNvSpPr/>
          <p:nvPr/>
        </p:nvSpPr>
        <p:spPr>
          <a:xfrm>
            <a:off x="3657600" y="1219200"/>
            <a:ext cx="1600200" cy="609600"/>
          </a:xfrm>
          <a:prstGeom prst="octagon">
            <a:avLst/>
          </a:prstGeom>
          <a:solidFill>
            <a:schemeClr val="accent5">
              <a:lumMod val="75000"/>
            </a:schemeClr>
          </a:solidFill>
          <a:effectLst>
            <a:glow rad="228600">
              <a:schemeClr val="accent4">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latin typeface="Arial" pitchFamily="34" charset="0"/>
                <a:cs typeface="Arial" pitchFamily="34" charset="0"/>
              </a:rPr>
              <a:t>Zero Depreciation</a:t>
            </a:r>
            <a:endParaRPr lang="en-US" sz="1400" dirty="0">
              <a:solidFill>
                <a:schemeClr val="tx1"/>
              </a:solidFill>
              <a:latin typeface="Arial" pitchFamily="34" charset="0"/>
              <a:cs typeface="Arial" pitchFamily="34" charset="0"/>
            </a:endParaRPr>
          </a:p>
        </p:txBody>
      </p:sp>
      <p:cxnSp>
        <p:nvCxnSpPr>
          <p:cNvPr id="41" name="Straight Arrow Connector 40"/>
          <p:cNvCxnSpPr/>
          <p:nvPr/>
        </p:nvCxnSpPr>
        <p:spPr>
          <a:xfrm flipH="1">
            <a:off x="2895600" y="4114800"/>
            <a:ext cx="1143000" cy="1371600"/>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sp>
        <p:nvSpPr>
          <p:cNvPr id="42" name="Octagon 41"/>
          <p:cNvSpPr/>
          <p:nvPr/>
        </p:nvSpPr>
        <p:spPr>
          <a:xfrm rot="12121191">
            <a:off x="1898491" y="5585315"/>
            <a:ext cx="1468525" cy="657473"/>
          </a:xfrm>
          <a:prstGeom prst="octagon">
            <a:avLst/>
          </a:prstGeom>
          <a:solidFill>
            <a:schemeClr val="accent5">
              <a:lumMod val="75000"/>
            </a:schemeClr>
          </a:solidFill>
          <a:effectLst>
            <a:glow rad="228600">
              <a:schemeClr val="accent4">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err="1" smtClean="0">
                <a:solidFill>
                  <a:schemeClr val="tx1"/>
                </a:solidFill>
                <a:latin typeface="Arial" pitchFamily="34" charset="0"/>
                <a:cs typeface="Arial" pitchFamily="34" charset="0"/>
              </a:rPr>
              <a:t>Tyre</a:t>
            </a:r>
            <a:r>
              <a:rPr lang="en-US" sz="1400" dirty="0" smtClean="0">
                <a:solidFill>
                  <a:schemeClr val="tx1"/>
                </a:solidFill>
                <a:latin typeface="Arial" pitchFamily="34" charset="0"/>
                <a:cs typeface="Arial" pitchFamily="34" charset="0"/>
              </a:rPr>
              <a:t> Damage</a:t>
            </a:r>
            <a:endParaRPr lang="en-US" sz="1400" dirty="0">
              <a:solidFill>
                <a:schemeClr val="tx1"/>
              </a:solidFill>
              <a:latin typeface="Arial" pitchFamily="34" charset="0"/>
              <a:cs typeface="Arial" pitchFamily="34" charset="0"/>
            </a:endParaRPr>
          </a:p>
        </p:txBody>
      </p:sp>
      <p:cxnSp>
        <p:nvCxnSpPr>
          <p:cNvPr id="44" name="Straight Arrow Connector 43"/>
          <p:cNvCxnSpPr/>
          <p:nvPr/>
        </p:nvCxnSpPr>
        <p:spPr>
          <a:xfrm flipH="1" flipV="1">
            <a:off x="1524000" y="3505200"/>
            <a:ext cx="2133600" cy="152400"/>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sp>
        <p:nvSpPr>
          <p:cNvPr id="46" name="Octagon 45"/>
          <p:cNvSpPr/>
          <p:nvPr/>
        </p:nvSpPr>
        <p:spPr>
          <a:xfrm rot="17665250">
            <a:off x="457200" y="3048000"/>
            <a:ext cx="1447800" cy="685800"/>
          </a:xfrm>
          <a:prstGeom prst="octagon">
            <a:avLst/>
          </a:prstGeom>
          <a:solidFill>
            <a:schemeClr val="accent5">
              <a:lumMod val="75000"/>
            </a:schemeClr>
          </a:solidFill>
          <a:effectLst>
            <a:glow rad="228600">
              <a:schemeClr val="accent4">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latin typeface="Arial" pitchFamily="34" charset="0"/>
                <a:cs typeface="Arial" pitchFamily="34" charset="0"/>
              </a:rPr>
              <a:t>Engine Protector</a:t>
            </a:r>
            <a:endParaRPr lang="en-US" sz="1400" dirty="0">
              <a:solidFill>
                <a:schemeClr val="tx1"/>
              </a:solidFill>
              <a:latin typeface="Arial" pitchFamily="34" charset="0"/>
              <a:cs typeface="Arial" pitchFamily="34" charset="0"/>
            </a:endParaRPr>
          </a:p>
        </p:txBody>
      </p:sp>
      <p:sp>
        <p:nvSpPr>
          <p:cNvPr id="49" name="Octagon 48"/>
          <p:cNvSpPr/>
          <p:nvPr/>
        </p:nvSpPr>
        <p:spPr>
          <a:xfrm rot="19701813">
            <a:off x="1639280" y="1740994"/>
            <a:ext cx="1577305" cy="595885"/>
          </a:xfrm>
          <a:prstGeom prst="octagon">
            <a:avLst/>
          </a:prstGeom>
          <a:solidFill>
            <a:schemeClr val="accent5">
              <a:lumMod val="75000"/>
            </a:schemeClr>
          </a:solidFill>
          <a:effectLst>
            <a:glow rad="228600">
              <a:schemeClr val="accent4">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latin typeface="Arial" pitchFamily="34" charset="0"/>
                <a:cs typeface="Arial" pitchFamily="34" charset="0"/>
              </a:rPr>
              <a:t>Road Side Assistance</a:t>
            </a:r>
            <a:endParaRPr lang="en-US" sz="1400" dirty="0">
              <a:solidFill>
                <a:schemeClr val="tx1"/>
              </a:solidFill>
              <a:latin typeface="Arial" pitchFamily="34" charset="0"/>
              <a:cs typeface="Arial" pitchFamily="34" charset="0"/>
            </a:endParaRPr>
          </a:p>
        </p:txBody>
      </p:sp>
      <p:cxnSp>
        <p:nvCxnSpPr>
          <p:cNvPr id="51" name="Straight Arrow Connector 50"/>
          <p:cNvCxnSpPr>
            <a:stCxn id="16" idx="1"/>
          </p:cNvCxnSpPr>
          <p:nvPr/>
        </p:nvCxnSpPr>
        <p:spPr>
          <a:xfrm flipH="1" flipV="1">
            <a:off x="2667000" y="2209800"/>
            <a:ext cx="1171063" cy="1200711"/>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sp>
        <p:nvSpPr>
          <p:cNvPr id="43" name="Octagon 42"/>
          <p:cNvSpPr/>
          <p:nvPr/>
        </p:nvSpPr>
        <p:spPr>
          <a:xfrm rot="6824374">
            <a:off x="7264644" y="4194228"/>
            <a:ext cx="1336805" cy="762000"/>
          </a:xfrm>
          <a:prstGeom prst="octagon">
            <a:avLst/>
          </a:prstGeom>
          <a:solidFill>
            <a:schemeClr val="accent5">
              <a:lumMod val="75000"/>
            </a:schemeClr>
          </a:solidFill>
          <a:effectLst>
            <a:glow rad="228600">
              <a:schemeClr val="accent4">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latin typeface="Arial" pitchFamily="34" charset="0"/>
                <a:cs typeface="Arial" pitchFamily="34" charset="0"/>
              </a:rPr>
              <a:t>NCB Protection</a:t>
            </a:r>
            <a:endParaRPr lang="en-US" sz="1400" dirty="0">
              <a:solidFill>
                <a:schemeClr val="tx1"/>
              </a:solidFill>
              <a:latin typeface="Arial" pitchFamily="34" charset="0"/>
              <a:cs typeface="Arial" pitchFamily="34" charset="0"/>
            </a:endParaRPr>
          </a:p>
        </p:txBody>
      </p:sp>
      <p:cxnSp>
        <p:nvCxnSpPr>
          <p:cNvPr id="47" name="Straight Arrow Connector 46"/>
          <p:cNvCxnSpPr/>
          <p:nvPr/>
        </p:nvCxnSpPr>
        <p:spPr>
          <a:xfrm>
            <a:off x="5257800" y="3962400"/>
            <a:ext cx="2286000" cy="457200"/>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sp>
        <p:nvSpPr>
          <p:cNvPr id="55" name="Octagon 54"/>
          <p:cNvSpPr/>
          <p:nvPr/>
        </p:nvSpPr>
        <p:spPr>
          <a:xfrm rot="14627675">
            <a:off x="260504" y="4839847"/>
            <a:ext cx="1533466" cy="685800"/>
          </a:xfrm>
          <a:prstGeom prst="octagon">
            <a:avLst/>
          </a:prstGeom>
          <a:solidFill>
            <a:schemeClr val="accent5">
              <a:lumMod val="75000"/>
            </a:schemeClr>
          </a:solidFill>
          <a:effectLst>
            <a:glow rad="228600">
              <a:schemeClr val="accent4">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latin typeface="Arial" pitchFamily="34" charset="0"/>
                <a:cs typeface="Arial" pitchFamily="34" charset="0"/>
              </a:rPr>
              <a:t>Inconvenience  Allowance</a:t>
            </a:r>
            <a:endParaRPr lang="en-US" sz="1400" dirty="0">
              <a:solidFill>
                <a:schemeClr val="tx1"/>
              </a:solidFill>
              <a:latin typeface="Arial" pitchFamily="34" charset="0"/>
              <a:cs typeface="Arial" pitchFamily="34" charset="0"/>
            </a:endParaRPr>
          </a:p>
        </p:txBody>
      </p:sp>
      <p:cxnSp>
        <p:nvCxnSpPr>
          <p:cNvPr id="56" name="Straight Arrow Connector 55"/>
          <p:cNvCxnSpPr/>
          <p:nvPr/>
        </p:nvCxnSpPr>
        <p:spPr>
          <a:xfrm flipH="1">
            <a:off x="1371600" y="3886200"/>
            <a:ext cx="2286000" cy="1066800"/>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pic>
        <p:nvPicPr>
          <p:cNvPr id="64" name="Picture 2" descr="https://encrypted-tbn0.gstatic.com/images?q=tbn:ANd9GcSGN7FgJOMQZ6YxEa8-wXJogDqw-WWjPV4fhd8ZZyhqwgwy28_N">
            <a:hlinkClick r:id="rId2"/>
          </p:cNvPr>
          <p:cNvPicPr>
            <a:picLocks noChangeAspect="1" noChangeArrowheads="1"/>
          </p:cNvPicPr>
          <p:nvPr/>
        </p:nvPicPr>
        <p:blipFill>
          <a:blip r:embed="rId3" cstate="print"/>
          <a:srcRect/>
          <a:stretch>
            <a:fillRect/>
          </a:stretch>
        </p:blipFill>
        <p:spPr bwMode="auto">
          <a:xfrm>
            <a:off x="5029200" y="0"/>
            <a:ext cx="4114800" cy="1066800"/>
          </a:xfrm>
          <a:prstGeom prst="rect">
            <a:avLst/>
          </a:prstGeom>
          <a:noFill/>
        </p:spPr>
      </p:pic>
    </p:spTree>
  </p:cSld>
  <p:clrMapOvr>
    <a:masterClrMapping/>
  </p:clrMapOvr>
  <p:transition>
    <p:wipe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buNone/>
            </a:pPr>
            <a:r>
              <a:rPr lang="en-US" sz="1400" dirty="0" smtClean="0">
                <a:latin typeface="Arial" pitchFamily="34" charset="0"/>
                <a:cs typeface="Arial" pitchFamily="34" charset="0"/>
              </a:rPr>
              <a:t>This cover offers full claim without any deduction for depreciation on </a:t>
            </a:r>
          </a:p>
          <a:p>
            <a:pPr algn="just">
              <a:buNone/>
            </a:pPr>
            <a:r>
              <a:rPr lang="en-US" sz="1400" dirty="0" smtClean="0">
                <a:latin typeface="Arial" pitchFamily="34" charset="0"/>
                <a:cs typeface="Arial" pitchFamily="34" charset="0"/>
              </a:rPr>
              <a:t>the value of parts replaced following an admissible claim under the </a:t>
            </a:r>
          </a:p>
          <a:p>
            <a:pPr algn="just">
              <a:buNone/>
            </a:pPr>
            <a:r>
              <a:rPr lang="en-US" sz="1400" dirty="0" smtClean="0">
                <a:latin typeface="Arial" pitchFamily="34" charset="0"/>
                <a:cs typeface="Arial" pitchFamily="34" charset="0"/>
              </a:rPr>
              <a:t>Motor Comprehensive Package  Policy</a:t>
            </a:r>
          </a:p>
          <a:p>
            <a:pPr algn="just"/>
            <a:endParaRPr lang="en-US" sz="1400" b="1" dirty="0" smtClean="0">
              <a:latin typeface="Arial" pitchFamily="34" charset="0"/>
              <a:cs typeface="Arial" pitchFamily="34" charset="0"/>
            </a:endParaRPr>
          </a:p>
          <a:p>
            <a:pPr>
              <a:buNone/>
            </a:pPr>
            <a:endParaRPr lang="en-US" dirty="0"/>
          </a:p>
        </p:txBody>
      </p:sp>
      <p:sp>
        <p:nvSpPr>
          <p:cNvPr id="2" name="Title 1"/>
          <p:cNvSpPr>
            <a:spLocks noGrp="1"/>
          </p:cNvSpPr>
          <p:nvPr>
            <p:ph type="title"/>
          </p:nvPr>
        </p:nvSpPr>
        <p:spPr>
          <a:noFill/>
          <a:ln w="9525" algn="ctr">
            <a:noFill/>
            <a:miter lim="800000"/>
            <a:headEnd/>
            <a:tailEnd/>
          </a:ln>
        </p:spPr>
        <p:txBody>
          <a:bodyPr vert="horz" wrap="square" lIns="99269" tIns="49635" rIns="99269" bIns="49635" numCol="1" anchor="ctr" anchorCtr="0" compatLnSpc="1">
            <a:prstTxWarp prst="textNoShape">
              <a:avLst/>
            </a:prstTxWarp>
          </a:bodyPr>
          <a:lstStyle/>
          <a:p>
            <a:pPr algn="l"/>
            <a:r>
              <a:rPr lang="en-US" sz="3200" dirty="0" smtClean="0"/>
              <a:t>  Zero </a:t>
            </a:r>
            <a:r>
              <a:rPr lang="en-US" sz="3200" dirty="0"/>
              <a:t>Depreciation</a:t>
            </a:r>
          </a:p>
        </p:txBody>
      </p:sp>
      <p:sp>
        <p:nvSpPr>
          <p:cNvPr id="4" name="Slide Number Placeholder 3"/>
          <p:cNvSpPr>
            <a:spLocks noGrp="1"/>
          </p:cNvSpPr>
          <p:nvPr>
            <p:ph type="sldNum" sz="quarter" idx="4294967295"/>
          </p:nvPr>
        </p:nvSpPr>
        <p:spPr>
          <a:xfrm>
            <a:off x="7010400" y="6245225"/>
            <a:ext cx="2133600" cy="476250"/>
          </a:xfrm>
          <a:prstGeom prst="rect">
            <a:avLst/>
          </a:prstGeom>
        </p:spPr>
        <p:txBody>
          <a:bodyPr/>
          <a:lstStyle/>
          <a:p>
            <a:pPr>
              <a:defRPr/>
            </a:pPr>
            <a:fld id="{8605E1CE-04E6-43DB-B55F-D86896E7BB4A}" type="slidenum">
              <a:rPr lang="en-US" smtClean="0"/>
              <a:pPr>
                <a:defRPr/>
              </a:pPr>
              <a:t>4</a:t>
            </a:fld>
            <a:endParaRPr lang="en-US"/>
          </a:p>
        </p:txBody>
      </p:sp>
      <p:pic>
        <p:nvPicPr>
          <p:cNvPr id="5" name="Picture 16" descr="http://www.thehindubusinessline.com/multimedia/dynamic/01724/Bl19car2_jpg_1724299e.jpg">
            <a:hlinkClick r:id="rId2"/>
          </p:cNvPr>
          <p:cNvPicPr>
            <a:picLocks noChangeAspect="1" noChangeArrowheads="1"/>
          </p:cNvPicPr>
          <p:nvPr/>
        </p:nvPicPr>
        <p:blipFill>
          <a:blip r:embed="rId3" cstate="print"/>
          <a:srcRect/>
          <a:stretch>
            <a:fillRect/>
          </a:stretch>
        </p:blipFill>
        <p:spPr bwMode="auto">
          <a:xfrm>
            <a:off x="2514600" y="4419600"/>
            <a:ext cx="3657600" cy="2025280"/>
          </a:xfrm>
          <a:prstGeom prst="rect">
            <a:avLst/>
          </a:prstGeom>
          <a:noFill/>
        </p:spPr>
      </p:pic>
      <p:sp>
        <p:nvSpPr>
          <p:cNvPr id="7" name="Horizontal Scroll 6"/>
          <p:cNvSpPr/>
          <p:nvPr/>
        </p:nvSpPr>
        <p:spPr bwMode="auto">
          <a:xfrm>
            <a:off x="533400" y="2514600"/>
            <a:ext cx="8001000" cy="1905000"/>
          </a:xfrm>
          <a:prstGeom prst="horizontalScroll">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just"/>
            <a:endParaRPr lang="en-US" sz="1400" b="1" dirty="0" smtClean="0"/>
          </a:p>
          <a:p>
            <a:pPr algn="just"/>
            <a:r>
              <a:rPr lang="en-US" sz="1400" b="1" dirty="0" smtClean="0"/>
              <a:t>Conditions :</a:t>
            </a:r>
          </a:p>
          <a:p>
            <a:pPr lvl="1" indent="-346075" algn="just">
              <a:buFont typeface="Wingdings" pitchFamily="2" charset="2"/>
              <a:buChar char="q"/>
            </a:pPr>
            <a:r>
              <a:rPr lang="en-US" sz="1400" dirty="0" smtClean="0"/>
              <a:t>Not applicable for any total loss, constructive total loss or theft claims</a:t>
            </a:r>
          </a:p>
          <a:p>
            <a:pPr lvl="1" indent="-346075" algn="just">
              <a:buFont typeface="Wingdings" pitchFamily="2" charset="2"/>
              <a:buChar char="q"/>
            </a:pPr>
            <a:r>
              <a:rPr lang="en-US" sz="1400" dirty="0" smtClean="0"/>
              <a:t>Applicable only for Vehicle less than 5 years old</a:t>
            </a:r>
          </a:p>
          <a:p>
            <a:pPr lvl="1" indent="-346075" algn="just">
              <a:buFont typeface="Wingdings" pitchFamily="2" charset="2"/>
              <a:buChar char="q"/>
            </a:pPr>
            <a:r>
              <a:rPr lang="en-US" sz="1400" dirty="0" smtClean="0"/>
              <a:t>Applicable only for maximum no. of 2 accidents during the policy period</a:t>
            </a:r>
          </a:p>
        </p:txBody>
      </p:sp>
    </p:spTree>
  </p:cSld>
  <p:clrMapOvr>
    <a:masterClrMapping/>
  </p:clrMapOvr>
  <p:transition>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sz="2000" dirty="0" smtClean="0"/>
              <a:t>This cover reimburses the cost of consumables.</a:t>
            </a:r>
            <a:endParaRPr lang="en-US" sz="100" dirty="0" smtClean="0"/>
          </a:p>
          <a:p>
            <a:endParaRPr lang="en-US" b="1" dirty="0" smtClean="0"/>
          </a:p>
          <a:p>
            <a:pPr>
              <a:buNone/>
            </a:pPr>
            <a:endParaRPr lang="en-US" dirty="0"/>
          </a:p>
        </p:txBody>
      </p:sp>
      <p:sp>
        <p:nvSpPr>
          <p:cNvPr id="2" name="Title 1"/>
          <p:cNvSpPr>
            <a:spLocks noGrp="1"/>
          </p:cNvSpPr>
          <p:nvPr>
            <p:ph type="title"/>
          </p:nvPr>
        </p:nvSpPr>
        <p:spPr>
          <a:noFill/>
          <a:ln w="9525" algn="ctr">
            <a:noFill/>
            <a:miter lim="800000"/>
            <a:headEnd/>
            <a:tailEnd/>
          </a:ln>
        </p:spPr>
        <p:txBody>
          <a:bodyPr vert="horz" wrap="square" lIns="99269" tIns="49635" rIns="99269" bIns="49635" numCol="1" anchor="ctr" anchorCtr="0" compatLnSpc="1">
            <a:prstTxWarp prst="textNoShape">
              <a:avLst/>
            </a:prstTxWarp>
          </a:bodyPr>
          <a:lstStyle/>
          <a:p>
            <a:pPr algn="l"/>
            <a:r>
              <a:rPr lang="en-US" sz="3200" dirty="0" smtClean="0"/>
              <a:t>  Reimbursement </a:t>
            </a:r>
            <a:r>
              <a:rPr lang="en-US" sz="3200" dirty="0"/>
              <a:t>of Consumables</a:t>
            </a:r>
          </a:p>
        </p:txBody>
      </p:sp>
      <p:pic>
        <p:nvPicPr>
          <p:cNvPr id="5" name="Picture 2" descr="https://encrypted-tbn2.gstatic.com/images?q=tbn:ANd9GcSGJcIyGQ-V7m5Vc4GzMgDVoFZXWjqXeQMpEJse8Q_ZSsnQYbMzQg">
            <a:hlinkClick r:id="rId2"/>
          </p:cNvPr>
          <p:cNvPicPr>
            <a:picLocks noChangeAspect="1" noChangeArrowheads="1"/>
          </p:cNvPicPr>
          <p:nvPr/>
        </p:nvPicPr>
        <p:blipFill>
          <a:blip r:embed="rId3" cstate="print"/>
          <a:srcRect/>
          <a:stretch>
            <a:fillRect/>
          </a:stretch>
        </p:blipFill>
        <p:spPr bwMode="auto">
          <a:xfrm>
            <a:off x="2057400" y="4038600"/>
            <a:ext cx="4572000" cy="1847851"/>
          </a:xfrm>
          <a:prstGeom prst="rect">
            <a:avLst/>
          </a:prstGeom>
          <a:noFill/>
        </p:spPr>
      </p:pic>
      <p:sp>
        <p:nvSpPr>
          <p:cNvPr id="6" name="Horizontal Scroll 5"/>
          <p:cNvSpPr/>
          <p:nvPr/>
        </p:nvSpPr>
        <p:spPr bwMode="auto">
          <a:xfrm>
            <a:off x="609600" y="1905000"/>
            <a:ext cx="7848600" cy="2362200"/>
          </a:xfrm>
          <a:prstGeom prst="horizontalScroll">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l"/>
            <a:endParaRPr lang="en-US" sz="1400" b="1" dirty="0" smtClean="0"/>
          </a:p>
          <a:p>
            <a:pPr algn="l"/>
            <a:r>
              <a:rPr lang="en-US" sz="1400" b="1" dirty="0" smtClean="0"/>
              <a:t>Conditions :</a:t>
            </a:r>
          </a:p>
          <a:p>
            <a:pPr lvl="1" indent="-284163" algn="l">
              <a:buFont typeface="Wingdings" pitchFamily="2" charset="2"/>
              <a:buChar char="q"/>
            </a:pPr>
            <a:r>
              <a:rPr lang="en-US" sz="1400" dirty="0" smtClean="0"/>
              <a:t>Not applicable for any total loss, constructive total loss or theft claims.</a:t>
            </a:r>
          </a:p>
          <a:p>
            <a:pPr lvl="1" indent="-284163" algn="l">
              <a:buFont typeface="Wingdings" pitchFamily="2" charset="2"/>
              <a:buChar char="q"/>
            </a:pPr>
            <a:r>
              <a:rPr lang="en-US" sz="1400" dirty="0" smtClean="0"/>
              <a:t>The deductible amount mentioned in the schedule shall be reduced from the total depreciation amount for each and every claim under the motor policy.</a:t>
            </a:r>
          </a:p>
          <a:p>
            <a:pPr lvl="1" indent="-284163" algn="l">
              <a:buFont typeface="Wingdings" pitchFamily="2" charset="2"/>
              <a:buChar char="q"/>
            </a:pPr>
            <a:r>
              <a:rPr lang="en-US" sz="1400" dirty="0" smtClean="0"/>
              <a:t>Applicable only for Vehicles less than 5 years old. </a:t>
            </a:r>
          </a:p>
          <a:p>
            <a:pPr lvl="1" indent="-284163" algn="l">
              <a:buFont typeface="Wingdings" pitchFamily="2" charset="2"/>
              <a:buChar char="q"/>
            </a:pPr>
            <a:r>
              <a:rPr lang="en-US" sz="1400" dirty="0" smtClean="0"/>
              <a:t>Applicable only for maximum 2 accidents during the policy period.</a:t>
            </a:r>
          </a:p>
        </p:txBody>
      </p:sp>
      <p:pic>
        <p:nvPicPr>
          <p:cNvPr id="24578" name="Picture 2" descr="Image result for images of car in repair garage"/>
          <p:cNvPicPr>
            <a:picLocks noChangeAspect="1" noChangeArrowheads="1"/>
          </p:cNvPicPr>
          <p:nvPr/>
        </p:nvPicPr>
        <p:blipFill>
          <a:blip r:embed="rId4" cstate="print"/>
          <a:srcRect/>
          <a:stretch>
            <a:fillRect/>
          </a:stretch>
        </p:blipFill>
        <p:spPr bwMode="auto">
          <a:xfrm>
            <a:off x="6705600" y="152399"/>
            <a:ext cx="2438400" cy="1676401"/>
          </a:xfrm>
          <a:prstGeom prst="rect">
            <a:avLst/>
          </a:prstGeom>
          <a:noFill/>
        </p:spPr>
      </p:pic>
    </p:spTree>
  </p:cSld>
  <p:clrMapOvr>
    <a:masterClrMapping/>
  </p:clrMapOvr>
  <p:transition>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8229600" cy="4648200"/>
          </a:xfrm>
        </p:spPr>
        <p:txBody>
          <a:bodyPr/>
          <a:lstStyle/>
          <a:p>
            <a:pPr algn="just">
              <a:buNone/>
            </a:pPr>
            <a:r>
              <a:rPr lang="en-US" sz="1400" dirty="0" smtClean="0">
                <a:latin typeface="Arial" pitchFamily="34" charset="0"/>
                <a:cs typeface="Arial" pitchFamily="34" charset="0"/>
              </a:rPr>
              <a:t>Covers loss to insured vehicle due to </a:t>
            </a:r>
          </a:p>
          <a:p>
            <a:pPr marL="630238" indent="-393700" algn="just">
              <a:buFont typeface="Wingdings" pitchFamily="2" charset="2"/>
              <a:buChar char="§"/>
            </a:pPr>
            <a:r>
              <a:rPr lang="en-US" sz="1400" dirty="0" smtClean="0">
                <a:latin typeface="Arial" pitchFamily="34" charset="0"/>
                <a:cs typeface="Arial" pitchFamily="34" charset="0"/>
              </a:rPr>
              <a:t>Total Loss</a:t>
            </a:r>
          </a:p>
          <a:p>
            <a:pPr marL="630238" indent="-393700" algn="just">
              <a:buFont typeface="Wingdings" pitchFamily="2" charset="2"/>
              <a:buChar char="§"/>
            </a:pPr>
            <a:r>
              <a:rPr lang="en-US" sz="1400" dirty="0" smtClean="0">
                <a:latin typeface="Arial" pitchFamily="34" charset="0"/>
                <a:cs typeface="Arial" pitchFamily="34" charset="0"/>
              </a:rPr>
              <a:t>Constructive Total Loss</a:t>
            </a:r>
          </a:p>
          <a:p>
            <a:pPr marL="630238" indent="-393700" algn="just">
              <a:buFont typeface="Wingdings" pitchFamily="2" charset="2"/>
              <a:buChar char="§"/>
            </a:pPr>
            <a:r>
              <a:rPr lang="en-US" sz="1400" dirty="0" smtClean="0">
                <a:latin typeface="Arial" pitchFamily="34" charset="0"/>
                <a:cs typeface="Arial" pitchFamily="34" charset="0"/>
              </a:rPr>
              <a:t>Theft of the Insured Vehicle</a:t>
            </a:r>
          </a:p>
          <a:p>
            <a:pPr algn="just"/>
            <a:endParaRPr lang="en-US" dirty="0" smtClean="0"/>
          </a:p>
          <a:p>
            <a:pPr>
              <a:buNone/>
            </a:pPr>
            <a:endParaRPr lang="en-US" dirty="0"/>
          </a:p>
        </p:txBody>
      </p:sp>
      <p:sp>
        <p:nvSpPr>
          <p:cNvPr id="2" name="Title 1"/>
          <p:cNvSpPr>
            <a:spLocks noGrp="1"/>
          </p:cNvSpPr>
          <p:nvPr>
            <p:ph type="title"/>
          </p:nvPr>
        </p:nvSpPr>
        <p:spPr>
          <a:noFill/>
          <a:ln w="9525" algn="ctr">
            <a:noFill/>
            <a:miter lim="800000"/>
            <a:headEnd/>
            <a:tailEnd/>
          </a:ln>
        </p:spPr>
        <p:txBody>
          <a:bodyPr vert="horz" wrap="square" lIns="99269" tIns="49635" rIns="99269" bIns="49635" numCol="1" anchor="ctr" anchorCtr="0" compatLnSpc="1">
            <a:prstTxWarp prst="textNoShape">
              <a:avLst/>
            </a:prstTxWarp>
          </a:bodyPr>
          <a:lstStyle/>
          <a:p>
            <a:pPr algn="l"/>
            <a:r>
              <a:rPr lang="en-US" sz="3200" dirty="0" smtClean="0"/>
              <a:t>  Return </a:t>
            </a:r>
            <a:r>
              <a:rPr lang="en-US" sz="3200" dirty="0"/>
              <a:t>to Invoice  </a:t>
            </a:r>
          </a:p>
        </p:txBody>
      </p:sp>
      <p:pic>
        <p:nvPicPr>
          <p:cNvPr id="5" name="Picture 2" descr="http://www.policymantra.com/blog/wp-content/uploads/2012/08/Gap-Insurance.jpg">
            <a:hlinkClick r:id="rId2"/>
          </p:cNvPr>
          <p:cNvPicPr>
            <a:picLocks noChangeAspect="1" noChangeArrowheads="1"/>
          </p:cNvPicPr>
          <p:nvPr/>
        </p:nvPicPr>
        <p:blipFill>
          <a:blip r:embed="rId3" cstate="print"/>
          <a:srcRect/>
          <a:stretch>
            <a:fillRect/>
          </a:stretch>
        </p:blipFill>
        <p:spPr bwMode="auto">
          <a:xfrm>
            <a:off x="2590800" y="4800600"/>
            <a:ext cx="3657600" cy="1516167"/>
          </a:xfrm>
          <a:prstGeom prst="rect">
            <a:avLst/>
          </a:prstGeom>
          <a:noFill/>
        </p:spPr>
      </p:pic>
      <p:sp>
        <p:nvSpPr>
          <p:cNvPr id="6" name="Horizontal Scroll 5"/>
          <p:cNvSpPr/>
          <p:nvPr/>
        </p:nvSpPr>
        <p:spPr bwMode="auto">
          <a:xfrm>
            <a:off x="609600" y="2057400"/>
            <a:ext cx="7848600" cy="2971800"/>
          </a:xfrm>
          <a:prstGeom prst="horizontalScroll">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l"/>
            <a:endParaRPr lang="en-US" sz="1400" b="1" dirty="0" smtClean="0"/>
          </a:p>
          <a:p>
            <a:pPr algn="l"/>
            <a:r>
              <a:rPr lang="en-US" sz="1400" b="1" dirty="0" smtClean="0"/>
              <a:t>Conditions :</a:t>
            </a:r>
          </a:p>
          <a:p>
            <a:pPr marL="746125" lvl="1" indent="-346075" algn="just">
              <a:buFont typeface="Wingdings" pitchFamily="2" charset="2"/>
              <a:buChar char="q"/>
            </a:pPr>
            <a:r>
              <a:rPr lang="en-US" sz="1400" dirty="0" smtClean="0"/>
              <a:t>Pay the Invoice value for or replace with a NEW vehicle of same make and model (or a similar model with similar specification available locally in India, in case the insured model is unavailable in India).</a:t>
            </a:r>
          </a:p>
          <a:p>
            <a:pPr marL="746125" lvl="1" indent="-346075" algn="just">
              <a:buFont typeface="Wingdings" pitchFamily="2" charset="2"/>
              <a:buChar char="q"/>
            </a:pPr>
            <a:r>
              <a:rPr lang="en-US" sz="1400" dirty="0" smtClean="0"/>
              <a:t>Pay the original customs duty, if any or the customs duty applicable for the new vehicle (whichever is less).</a:t>
            </a:r>
          </a:p>
          <a:p>
            <a:pPr marL="746125" lvl="1" indent="-346075" algn="just">
              <a:buFont typeface="Wingdings" pitchFamily="2" charset="2"/>
              <a:buChar char="q"/>
            </a:pPr>
            <a:r>
              <a:rPr lang="en-US" sz="1400" dirty="0" smtClean="0"/>
              <a:t>Pay the registration charges and road tax applicable for the RTO that the registered address belongs to as per the Motor Policy.</a:t>
            </a:r>
          </a:p>
          <a:p>
            <a:pPr marL="685800" indent="-285750" algn="just">
              <a:buFont typeface="Wingdings" pitchFamily="2" charset="2"/>
              <a:buChar char="q"/>
            </a:pPr>
            <a:r>
              <a:rPr lang="en-US" sz="1400" dirty="0" smtClean="0"/>
              <a:t>Cover is available for vehicles up to 3 years old.</a:t>
            </a:r>
          </a:p>
          <a:p>
            <a:pPr algn="l"/>
            <a:endParaRPr lang="en-US" sz="1400" b="1" dirty="0" smtClean="0"/>
          </a:p>
          <a:p>
            <a:pPr algn="l"/>
            <a:endParaRPr lang="en-US" sz="1400" b="1" dirty="0" smtClean="0"/>
          </a:p>
        </p:txBody>
      </p:sp>
    </p:spTree>
  </p:cSld>
  <p:clrMapOvr>
    <a:masterClrMapping/>
  </p:clrMapOvr>
  <p:transition>
    <p:wipe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buNone/>
            </a:pPr>
            <a:r>
              <a:rPr lang="en-US" sz="1400" dirty="0" smtClean="0">
                <a:latin typeface="Arial" pitchFamily="34" charset="0"/>
                <a:cs typeface="Arial" pitchFamily="34" charset="0"/>
              </a:rPr>
              <a:t>Normally in case of a claim, the ‘No Claim Bonus’ (NCB) component of </a:t>
            </a:r>
          </a:p>
          <a:p>
            <a:pPr algn="just">
              <a:buNone/>
            </a:pPr>
            <a:r>
              <a:rPr lang="en-US" sz="1400" dirty="0" smtClean="0">
                <a:latin typeface="Arial" pitchFamily="34" charset="0"/>
                <a:cs typeface="Arial" pitchFamily="34" charset="0"/>
              </a:rPr>
              <a:t>car insurance policy gets impacted. However under this cover, the </a:t>
            </a:r>
          </a:p>
          <a:p>
            <a:pPr algn="just">
              <a:buNone/>
            </a:pPr>
            <a:r>
              <a:rPr lang="en-US" sz="1400" dirty="0" smtClean="0">
                <a:latin typeface="Arial" pitchFamily="34" charset="0"/>
                <a:cs typeface="Arial" pitchFamily="34" charset="0"/>
              </a:rPr>
              <a:t>existing NCB can be retained at the time of renewal.</a:t>
            </a:r>
          </a:p>
          <a:p>
            <a:pPr algn="just"/>
            <a:endParaRPr lang="en-US" sz="2000" b="1" dirty="0" smtClean="0">
              <a:latin typeface="Georgia" pitchFamily="18" charset="0"/>
            </a:endParaRPr>
          </a:p>
          <a:p>
            <a:pPr algn="just">
              <a:buNone/>
            </a:pPr>
            <a:endParaRPr lang="en-US" dirty="0"/>
          </a:p>
        </p:txBody>
      </p:sp>
      <p:sp>
        <p:nvSpPr>
          <p:cNvPr id="2" name="Title 1"/>
          <p:cNvSpPr>
            <a:spLocks noGrp="1"/>
          </p:cNvSpPr>
          <p:nvPr>
            <p:ph type="title"/>
          </p:nvPr>
        </p:nvSpPr>
        <p:spPr>
          <a:noFill/>
          <a:ln w="9525" algn="ctr">
            <a:noFill/>
            <a:miter lim="800000"/>
            <a:headEnd/>
            <a:tailEnd/>
          </a:ln>
        </p:spPr>
        <p:txBody>
          <a:bodyPr vert="horz" wrap="square" lIns="99269" tIns="49635" rIns="99269" bIns="49635" numCol="1" anchor="ctr" anchorCtr="0" compatLnSpc="1">
            <a:prstTxWarp prst="textNoShape">
              <a:avLst/>
            </a:prstTxWarp>
          </a:bodyPr>
          <a:lstStyle/>
          <a:p>
            <a:pPr algn="l"/>
            <a:r>
              <a:rPr lang="en-US" sz="3200" dirty="0" smtClean="0"/>
              <a:t>  NCB </a:t>
            </a:r>
            <a:r>
              <a:rPr lang="en-US" sz="3200" dirty="0"/>
              <a:t>Protection</a:t>
            </a:r>
          </a:p>
        </p:txBody>
      </p:sp>
      <p:pic>
        <p:nvPicPr>
          <p:cNvPr id="5" name="Picture 2" descr="https://encrypted-tbn1.gstatic.com/images?q=tbn:ANd9GcTrr9Kk3HDO7SNctNuqpB9FsJtf3pqlxWqULozD8ELHHfzZYQqWgg">
            <a:hlinkClick r:id="rId2"/>
          </p:cNvPr>
          <p:cNvPicPr>
            <a:picLocks noChangeAspect="1" noChangeArrowheads="1"/>
          </p:cNvPicPr>
          <p:nvPr/>
        </p:nvPicPr>
        <p:blipFill>
          <a:blip r:embed="rId3" cstate="print"/>
          <a:srcRect/>
          <a:stretch>
            <a:fillRect/>
          </a:stretch>
        </p:blipFill>
        <p:spPr bwMode="auto">
          <a:xfrm>
            <a:off x="6248400" y="0"/>
            <a:ext cx="2619375" cy="1895476"/>
          </a:xfrm>
          <a:prstGeom prst="rect">
            <a:avLst/>
          </a:prstGeom>
          <a:noFill/>
        </p:spPr>
      </p:pic>
      <p:sp>
        <p:nvSpPr>
          <p:cNvPr id="6" name="Horizontal Scroll 5"/>
          <p:cNvSpPr/>
          <p:nvPr/>
        </p:nvSpPr>
        <p:spPr bwMode="auto">
          <a:xfrm>
            <a:off x="609600" y="2209800"/>
            <a:ext cx="7848600" cy="2362200"/>
          </a:xfrm>
          <a:prstGeom prst="horizontalScroll">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l"/>
            <a:endParaRPr lang="en-US" sz="1400" b="1" dirty="0" smtClean="0"/>
          </a:p>
          <a:p>
            <a:pPr algn="l"/>
            <a:r>
              <a:rPr lang="en-US" sz="1400" b="1" dirty="0" smtClean="0"/>
              <a:t>Conditions :</a:t>
            </a:r>
          </a:p>
          <a:p>
            <a:pPr lvl="1" indent="-346075" algn="just">
              <a:buFont typeface="Wingdings" pitchFamily="2" charset="2"/>
              <a:buChar char="q"/>
            </a:pPr>
            <a:r>
              <a:rPr lang="en-US" sz="1400" dirty="0" smtClean="0"/>
              <a:t>Vehicle should be renewed with FG.</a:t>
            </a:r>
          </a:p>
          <a:p>
            <a:pPr lvl="1" indent="-346075" algn="just">
              <a:buFont typeface="Wingdings" pitchFamily="2" charset="2"/>
              <a:buChar char="q"/>
            </a:pPr>
            <a:r>
              <a:rPr lang="en-US" sz="1400" dirty="0" smtClean="0"/>
              <a:t>Only one single claim is lodged in the entire expiring policy period.</a:t>
            </a:r>
          </a:p>
          <a:p>
            <a:pPr lvl="1" indent="-346075" algn="just">
              <a:buFont typeface="Wingdings" pitchFamily="2" charset="2"/>
              <a:buChar char="q"/>
            </a:pPr>
            <a:r>
              <a:rPr lang="en-US" sz="1400" dirty="0" smtClean="0"/>
              <a:t>Insured vehicle is repaired in a Company Authorized Garage.</a:t>
            </a:r>
          </a:p>
          <a:p>
            <a:pPr algn="l"/>
            <a:endParaRPr lang="en-US" sz="1400" b="1" dirty="0" smtClean="0"/>
          </a:p>
          <a:p>
            <a:pPr lvl="1" indent="-284163" algn="l">
              <a:buFont typeface="Wingdings" pitchFamily="2" charset="2"/>
              <a:buChar char="q"/>
            </a:pPr>
            <a:endParaRPr lang="en-US" sz="1400" dirty="0" smtClean="0"/>
          </a:p>
        </p:txBody>
      </p:sp>
      <p:pic>
        <p:nvPicPr>
          <p:cNvPr id="22530" name="Picture 2" descr="https://encrypted-tbn0.gstatic.com/images?q=tbn:ANd9GcQPjj64nye6RKOj68pyyJ4dHm4KlXV0VVrA2v2_tkmHHYKwbf7HwA">
            <a:hlinkClick r:id="rId4"/>
          </p:cNvPr>
          <p:cNvPicPr>
            <a:picLocks noChangeAspect="1" noChangeArrowheads="1"/>
          </p:cNvPicPr>
          <p:nvPr/>
        </p:nvPicPr>
        <p:blipFill>
          <a:blip r:embed="rId5" cstate="print"/>
          <a:srcRect/>
          <a:stretch>
            <a:fillRect/>
          </a:stretch>
        </p:blipFill>
        <p:spPr bwMode="auto">
          <a:xfrm>
            <a:off x="1524000" y="4343400"/>
            <a:ext cx="5486400" cy="2133600"/>
          </a:xfrm>
          <a:prstGeom prst="rect">
            <a:avLst/>
          </a:prstGeom>
          <a:noFill/>
        </p:spPr>
      </p:pic>
    </p:spTree>
  </p:cSld>
  <p:clrMapOvr>
    <a:masterClrMapping/>
  </p:clrMapOvr>
  <p:transition>
    <p:wipe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buNone/>
            </a:pPr>
            <a:r>
              <a:rPr lang="en-US" sz="1400" dirty="0" smtClean="0">
                <a:latin typeface="Arial" pitchFamily="34" charset="0"/>
                <a:cs typeface="Arial" pitchFamily="34" charset="0"/>
              </a:rPr>
              <a:t>The cost incurred by the Insured towards replacing Car keys, locks and </a:t>
            </a:r>
          </a:p>
          <a:p>
            <a:pPr algn="just">
              <a:buNone/>
            </a:pPr>
            <a:r>
              <a:rPr lang="en-US" sz="1400" dirty="0" smtClean="0">
                <a:latin typeface="Arial" pitchFamily="34" charset="0"/>
                <a:cs typeface="Arial" pitchFamily="34" charset="0"/>
              </a:rPr>
              <a:t>locksmith charges following theft or loss of Insured vehicle keys.</a:t>
            </a:r>
          </a:p>
          <a:p>
            <a:pPr algn="just"/>
            <a:endParaRPr lang="en-US" sz="1000" b="1" dirty="0" smtClean="0"/>
          </a:p>
          <a:p>
            <a:pPr>
              <a:buNone/>
            </a:pPr>
            <a:endParaRPr lang="en-US" dirty="0"/>
          </a:p>
        </p:txBody>
      </p:sp>
      <p:sp>
        <p:nvSpPr>
          <p:cNvPr id="2" name="Title 1"/>
          <p:cNvSpPr>
            <a:spLocks noGrp="1"/>
          </p:cNvSpPr>
          <p:nvPr>
            <p:ph type="title"/>
          </p:nvPr>
        </p:nvSpPr>
        <p:spPr>
          <a:noFill/>
          <a:ln w="9525" algn="ctr">
            <a:noFill/>
            <a:miter lim="800000"/>
            <a:headEnd/>
            <a:tailEnd/>
          </a:ln>
        </p:spPr>
        <p:txBody>
          <a:bodyPr vert="horz" wrap="square" lIns="99269" tIns="49635" rIns="99269" bIns="49635" numCol="1" anchor="ctr" anchorCtr="0" compatLnSpc="1">
            <a:prstTxWarp prst="textNoShape">
              <a:avLst/>
            </a:prstTxWarp>
          </a:bodyPr>
          <a:lstStyle/>
          <a:p>
            <a:pPr algn="l"/>
            <a:r>
              <a:rPr lang="en-US" sz="3200" dirty="0" smtClean="0"/>
              <a:t>  Theft </a:t>
            </a:r>
            <a:r>
              <a:rPr lang="en-US" sz="3200" dirty="0"/>
              <a:t>or Loss of Keys </a:t>
            </a:r>
          </a:p>
        </p:txBody>
      </p:sp>
      <p:sp>
        <p:nvSpPr>
          <p:cNvPr id="6" name="Horizontal Scroll 5"/>
          <p:cNvSpPr/>
          <p:nvPr/>
        </p:nvSpPr>
        <p:spPr bwMode="auto">
          <a:xfrm>
            <a:off x="609600" y="1676400"/>
            <a:ext cx="7848600" cy="3200400"/>
          </a:xfrm>
          <a:prstGeom prst="horizontalScroll">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l"/>
            <a:endParaRPr lang="en-US" sz="1400" b="1" dirty="0" smtClean="0"/>
          </a:p>
          <a:p>
            <a:pPr algn="l"/>
            <a:r>
              <a:rPr lang="en-US" sz="1400" b="1" dirty="0" smtClean="0"/>
              <a:t>Conditions :</a:t>
            </a:r>
          </a:p>
          <a:p>
            <a:pPr lvl="1" indent="-346075" algn="l">
              <a:buFont typeface="Wingdings" pitchFamily="2" charset="2"/>
              <a:buChar char="q"/>
            </a:pPr>
            <a:r>
              <a:rPr lang="en-US" sz="1400" dirty="0" smtClean="0"/>
              <a:t>Replacement should be carried out in manufacturer’s authorized dealership/garages or company authorized garages.</a:t>
            </a:r>
          </a:p>
          <a:p>
            <a:pPr lvl="1" indent="-346075" algn="l">
              <a:buFont typeface="Wingdings" pitchFamily="2" charset="2"/>
              <a:buChar char="q"/>
            </a:pPr>
            <a:r>
              <a:rPr lang="en-US" sz="1400" dirty="0" smtClean="0"/>
              <a:t>Written notice of any events that may give rise to a claim shall be given to the company immediately, but in no circumstances such intimation will be entertained after 48 hrs of the incident.</a:t>
            </a:r>
          </a:p>
          <a:p>
            <a:pPr lvl="1" indent="-346075" algn="l">
              <a:buFont typeface="Wingdings" pitchFamily="2" charset="2"/>
              <a:buChar char="q"/>
            </a:pPr>
            <a:r>
              <a:rPr lang="en-US" sz="1400" dirty="0" smtClean="0"/>
              <a:t>Each claim shall be subject to 10% co-share of the value of such replacement subject to a minimum of Rs 500.</a:t>
            </a:r>
          </a:p>
          <a:p>
            <a:pPr lvl="1" indent="-346075" algn="l">
              <a:buFont typeface="Wingdings" pitchFamily="2" charset="2"/>
              <a:buChar char="q"/>
            </a:pPr>
            <a:r>
              <a:rPr lang="en-US" sz="1400" dirty="0" smtClean="0"/>
              <a:t>Allowed only once during the policy period.</a:t>
            </a:r>
          </a:p>
          <a:p>
            <a:pPr lvl="1" indent="-346075" algn="l">
              <a:buFont typeface="Wingdings" pitchFamily="2" charset="2"/>
              <a:buChar char="q"/>
            </a:pPr>
            <a:r>
              <a:rPr lang="en-US" sz="1400" dirty="0" smtClean="0"/>
              <a:t>No keys shall be deemed to be irrecoverably lost until 3 days after the loss date.</a:t>
            </a:r>
            <a:endParaRPr lang="en-US" sz="1400" b="1" u="sng" dirty="0" smtClean="0"/>
          </a:p>
          <a:p>
            <a:pPr algn="l"/>
            <a:endParaRPr lang="en-US" sz="1400" b="1" dirty="0" smtClean="0"/>
          </a:p>
          <a:p>
            <a:pPr lvl="1" indent="-284163" algn="l">
              <a:buFont typeface="Wingdings" pitchFamily="2" charset="2"/>
              <a:buChar char="q"/>
            </a:pPr>
            <a:endParaRPr lang="en-US" sz="1400" dirty="0" smtClean="0"/>
          </a:p>
        </p:txBody>
      </p:sp>
      <p:pic>
        <p:nvPicPr>
          <p:cNvPr id="21506" name="Picture 2" descr="Image result for images of motor insurance"/>
          <p:cNvPicPr>
            <a:picLocks noChangeAspect="1" noChangeArrowheads="1"/>
          </p:cNvPicPr>
          <p:nvPr/>
        </p:nvPicPr>
        <p:blipFill>
          <a:blip r:embed="rId2" cstate="print"/>
          <a:srcRect/>
          <a:stretch>
            <a:fillRect/>
          </a:stretch>
        </p:blipFill>
        <p:spPr bwMode="auto">
          <a:xfrm>
            <a:off x="6262252" y="0"/>
            <a:ext cx="2881746" cy="1600199"/>
          </a:xfrm>
          <a:prstGeom prst="rect">
            <a:avLst/>
          </a:prstGeom>
          <a:noFill/>
        </p:spPr>
      </p:pic>
    </p:spTree>
  </p:cSld>
  <p:clrMapOvr>
    <a:masterClrMapping/>
  </p:clrMapOvr>
  <p:transition>
    <p:wipe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sz="1400" dirty="0" smtClean="0">
                <a:latin typeface="Arial" pitchFamily="34" charset="0"/>
                <a:cs typeface="Arial" pitchFamily="34" charset="0"/>
              </a:rPr>
              <a:t>This cover offers protection to your valuable personal belongings that  are burgled or stolen from your </a:t>
            </a:r>
          </a:p>
          <a:p>
            <a:pPr>
              <a:buNone/>
            </a:pPr>
            <a:r>
              <a:rPr lang="en-US" sz="1400" dirty="0" smtClean="0">
                <a:latin typeface="Arial" pitchFamily="34" charset="0"/>
                <a:cs typeface="Arial" pitchFamily="34" charset="0"/>
              </a:rPr>
              <a:t>locked vehicle including laptop and/or mobile.</a:t>
            </a:r>
          </a:p>
          <a:p>
            <a:pPr algn="just">
              <a:buNone/>
            </a:pPr>
            <a:endParaRPr lang="en-US" sz="2000" b="1" dirty="0" smtClean="0"/>
          </a:p>
          <a:p>
            <a:pPr>
              <a:buNone/>
            </a:pPr>
            <a:endParaRPr lang="en-US" dirty="0"/>
          </a:p>
        </p:txBody>
      </p:sp>
      <p:sp>
        <p:nvSpPr>
          <p:cNvPr id="2" name="Title 1"/>
          <p:cNvSpPr>
            <a:spLocks noGrp="1"/>
          </p:cNvSpPr>
          <p:nvPr>
            <p:ph type="title"/>
          </p:nvPr>
        </p:nvSpPr>
        <p:spPr>
          <a:noFill/>
          <a:ln w="9525" algn="ctr">
            <a:noFill/>
            <a:miter lim="800000"/>
            <a:headEnd/>
            <a:tailEnd/>
          </a:ln>
        </p:spPr>
        <p:txBody>
          <a:bodyPr vert="horz" wrap="square" lIns="99269" tIns="49635" rIns="99269" bIns="49635" numCol="1" anchor="ctr" anchorCtr="0" compatLnSpc="1">
            <a:prstTxWarp prst="textNoShape">
              <a:avLst/>
            </a:prstTxWarp>
          </a:bodyPr>
          <a:lstStyle/>
          <a:p>
            <a:pPr algn="l"/>
            <a:r>
              <a:rPr lang="en-US" sz="3200" dirty="0" smtClean="0"/>
              <a:t>  Loss </a:t>
            </a:r>
            <a:r>
              <a:rPr lang="en-US" sz="3200" dirty="0"/>
              <a:t>of Personal Laptop &amp; Mobile</a:t>
            </a:r>
          </a:p>
        </p:txBody>
      </p:sp>
      <p:sp>
        <p:nvSpPr>
          <p:cNvPr id="6" name="Horizontal Scroll 5"/>
          <p:cNvSpPr/>
          <p:nvPr/>
        </p:nvSpPr>
        <p:spPr bwMode="auto">
          <a:xfrm>
            <a:off x="609600" y="1600200"/>
            <a:ext cx="7848600" cy="3200400"/>
          </a:xfrm>
          <a:prstGeom prst="horizontalScroll">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l"/>
            <a:endParaRPr lang="en-US" sz="1400" b="1" dirty="0" smtClean="0"/>
          </a:p>
          <a:p>
            <a:pPr algn="l"/>
            <a:r>
              <a:rPr lang="en-US" sz="1400" b="1" dirty="0" smtClean="0"/>
              <a:t>Conditions :</a:t>
            </a:r>
          </a:p>
          <a:p>
            <a:pPr marL="457200" indent="-284163" algn="l">
              <a:buFont typeface="Wingdings" pitchFamily="2" charset="2"/>
              <a:buChar char="q"/>
            </a:pPr>
            <a:r>
              <a:rPr lang="en-US" sz="1400" dirty="0" smtClean="0"/>
              <a:t>This cover is available only for the personal laptop or mobile phone of the Insured only.</a:t>
            </a:r>
          </a:p>
          <a:p>
            <a:pPr marL="457200" indent="-284163" algn="l">
              <a:buFont typeface="Wingdings" pitchFamily="2" charset="2"/>
              <a:buChar char="q"/>
            </a:pPr>
            <a:r>
              <a:rPr lang="en-US" sz="1400" dirty="0" smtClean="0"/>
              <a:t>The cover is available only if the personal laptop or mobile phone is burgled or stolen from a locked insured vehicle only.</a:t>
            </a:r>
          </a:p>
          <a:p>
            <a:pPr marL="457200" indent="-284163" algn="l">
              <a:buFont typeface="Wingdings" pitchFamily="2" charset="2"/>
              <a:buChar char="q"/>
            </a:pPr>
            <a:r>
              <a:rPr lang="en-US" sz="1400" dirty="0" smtClean="0"/>
              <a:t>The limit of liability for the laptop and mobile will be its market value subject to the maximum of the amount specified against  each item in the policy schedule. </a:t>
            </a:r>
          </a:p>
          <a:p>
            <a:pPr marL="457200" indent="-284163" algn="l">
              <a:buFont typeface="Wingdings" pitchFamily="2" charset="2"/>
              <a:buChar char="q"/>
            </a:pPr>
            <a:r>
              <a:rPr lang="en-US" sz="1400" dirty="0" smtClean="0"/>
              <a:t>Laptop is subjected to an excess of Rs 5000/- and others to an excess of Rs 500/-</a:t>
            </a:r>
            <a:endParaRPr lang="en-US" sz="1400" b="1" u="sng" dirty="0" smtClean="0"/>
          </a:p>
          <a:p>
            <a:pPr algn="l"/>
            <a:endParaRPr lang="en-US" sz="1400" b="1" dirty="0" smtClean="0"/>
          </a:p>
          <a:p>
            <a:pPr lvl="1" indent="-284163" algn="l">
              <a:buFont typeface="Wingdings" pitchFamily="2" charset="2"/>
              <a:buChar char="q"/>
            </a:pPr>
            <a:endParaRPr lang="en-US" sz="1400" dirty="0" smtClean="0"/>
          </a:p>
        </p:txBody>
      </p:sp>
      <p:pic>
        <p:nvPicPr>
          <p:cNvPr id="20482" name="Picture 2" descr="Image result for images of laptop mobile"/>
          <p:cNvPicPr>
            <a:picLocks noChangeAspect="1" noChangeArrowheads="1"/>
          </p:cNvPicPr>
          <p:nvPr/>
        </p:nvPicPr>
        <p:blipFill>
          <a:blip r:embed="rId2" cstate="print"/>
          <a:srcRect/>
          <a:stretch>
            <a:fillRect/>
          </a:stretch>
        </p:blipFill>
        <p:spPr bwMode="auto">
          <a:xfrm>
            <a:off x="1981200" y="4495800"/>
            <a:ext cx="4191000" cy="1485901"/>
          </a:xfrm>
          <a:prstGeom prst="rect">
            <a:avLst/>
          </a:prstGeom>
          <a:noFill/>
        </p:spPr>
      </p:pic>
    </p:spTree>
  </p:cSld>
  <p:clrMapOvr>
    <a:masterClrMapping/>
  </p:clrMapOvr>
  <p:transition>
    <p:wipe dir="r"/>
  </p:transition>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2_Custom Design">
  <a:themeElements>
    <a:clrScheme name="2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Custom Design">
      <a:majorFont>
        <a:latin typeface="Arial Unicode MS"/>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2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Custom Design">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Arial Unicode MS"/>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Unicode MS"/>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IsActive xmlns="34b09e2f-0383-41f5-b65e-e2b9199fb399">true</IsActiv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632E8C04F5C79047B0001AA4FE9C990D" ma:contentTypeVersion="2" ma:contentTypeDescription="Create a new document." ma:contentTypeScope="" ma:versionID="00f1901ad16a6ed1cc0136e9432b104e">
  <xsd:schema xmlns:xsd="http://www.w3.org/2001/XMLSchema" xmlns:xs="http://www.w3.org/2001/XMLSchema" xmlns:p="http://schemas.microsoft.com/office/2006/metadata/properties" xmlns:ns2="34b09e2f-0383-41f5-b65e-e2b9199fb399" xmlns:ns3="6e9a517d-cacc-4f94-8a1e-c930d5ece0fd" targetNamespace="http://schemas.microsoft.com/office/2006/metadata/properties" ma:root="true" ma:fieldsID="a6dd8442beca57d8f178589b703e9192" ns2:_="" ns3:_="">
    <xsd:import namespace="34b09e2f-0383-41f5-b65e-e2b9199fb399"/>
    <xsd:import namespace="6e9a517d-cacc-4f94-8a1e-c930d5ece0fd"/>
    <xsd:element name="properties">
      <xsd:complexType>
        <xsd:sequence>
          <xsd:element name="documentManagement">
            <xsd:complexType>
              <xsd:all>
                <xsd:element ref="ns2:IsActive"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4b09e2f-0383-41f5-b65e-e2b9199fb399" elementFormDefault="qualified">
    <xsd:import namespace="http://schemas.microsoft.com/office/2006/documentManagement/types"/>
    <xsd:import namespace="http://schemas.microsoft.com/office/infopath/2007/PartnerControls"/>
    <xsd:element name="IsActive" ma:index="8" nillable="true" ma:displayName="IsActive" ma:default="1" ma:internalName="IsActiv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6e9a517d-cacc-4f94-8a1e-c930d5ece0fd" elementFormDefault="qualified">
    <xsd:import namespace="http://schemas.microsoft.com/office/2006/documentManagement/types"/>
    <xsd:import namespace="http://schemas.microsoft.com/office/infopath/2007/PartnerControls"/>
    <xsd:element name="SharedWithUsers" ma:index="9"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9CC5481-932C-4519-83EA-129E97519F13}">
  <ds:schemaRefs>
    <ds:schemaRef ds:uri="http://schemas.microsoft.com/office/2006/metadata/properties"/>
    <ds:schemaRef ds:uri="http://purl.org/dc/terms/"/>
    <ds:schemaRef ds:uri="6e9a517d-cacc-4f94-8a1e-c930d5ece0fd"/>
    <ds:schemaRef ds:uri="http://purl.org/dc/dcmitype/"/>
    <ds:schemaRef ds:uri="34b09e2f-0383-41f5-b65e-e2b9199fb399"/>
    <ds:schemaRef ds:uri="http://schemas.openxmlformats.org/package/2006/metadata/core-properties"/>
    <ds:schemaRef ds:uri="http://purl.org/dc/elements/1.1/"/>
    <ds:schemaRef ds:uri="http://schemas.microsoft.com/office/2006/documentManagement/types"/>
    <ds:schemaRef ds:uri="http://schemas.microsoft.com/office/infopath/2007/PartnerControls"/>
    <ds:schemaRef ds:uri="http://www.w3.org/XML/1998/namespace"/>
  </ds:schemaRefs>
</ds:datastoreItem>
</file>

<file path=customXml/itemProps2.xml><?xml version="1.0" encoding="utf-8"?>
<ds:datastoreItem xmlns:ds="http://schemas.openxmlformats.org/officeDocument/2006/customXml" ds:itemID="{D6089BDE-E1F2-4173-BD66-47934F1BCCDB}">
  <ds:schemaRefs>
    <ds:schemaRef ds:uri="http://schemas.microsoft.com/sharepoint/v3/contenttype/forms"/>
  </ds:schemaRefs>
</ds:datastoreItem>
</file>

<file path=customXml/itemProps3.xml><?xml version="1.0" encoding="utf-8"?>
<ds:datastoreItem xmlns:ds="http://schemas.openxmlformats.org/officeDocument/2006/customXml" ds:itemID="{C34177F4-FCEE-4D45-8435-A66C4EE8257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4b09e2f-0383-41f5-b65e-e2b9199fb399"/>
    <ds:schemaRef ds:uri="6e9a517d-cacc-4f94-8a1e-c930d5ece0f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4325</TotalTime>
  <Words>2831</Words>
  <Application>Microsoft Office PowerPoint</Application>
  <PresentationFormat>On-screen Show (4:3)</PresentationFormat>
  <Paragraphs>272</Paragraphs>
  <Slides>27</Slides>
  <Notes>0</Notes>
  <HiddenSlides>0</HiddenSlides>
  <MMClips>0</MMClips>
  <ScaleCrop>false</ScaleCrop>
  <HeadingPairs>
    <vt:vector size="6" baseType="variant">
      <vt:variant>
        <vt:lpstr>Fonts Used</vt:lpstr>
      </vt:variant>
      <vt:variant>
        <vt:i4>5</vt:i4>
      </vt:variant>
      <vt:variant>
        <vt:lpstr>Theme</vt:lpstr>
      </vt:variant>
      <vt:variant>
        <vt:i4>4</vt:i4>
      </vt:variant>
      <vt:variant>
        <vt:lpstr>Slide Titles</vt:lpstr>
      </vt:variant>
      <vt:variant>
        <vt:i4>27</vt:i4>
      </vt:variant>
    </vt:vector>
  </HeadingPairs>
  <TitlesOfParts>
    <vt:vector size="36" baseType="lpstr">
      <vt:lpstr>Arial Unicode MS</vt:lpstr>
      <vt:lpstr>宋体</vt:lpstr>
      <vt:lpstr>Arial</vt:lpstr>
      <vt:lpstr>Georgia</vt:lpstr>
      <vt:lpstr>Wingdings</vt:lpstr>
      <vt:lpstr>Default Design</vt:lpstr>
      <vt:lpstr>2_Custom Design</vt:lpstr>
      <vt:lpstr>Custom Design</vt:lpstr>
      <vt:lpstr>1_Custom Design</vt:lpstr>
      <vt:lpstr>Motor Add On &amp; Road Side Assistance </vt:lpstr>
      <vt:lpstr>  Conditions  </vt:lpstr>
      <vt:lpstr>  Options</vt:lpstr>
      <vt:lpstr>  Zero Depreciation</vt:lpstr>
      <vt:lpstr>  Reimbursement of Consumables</vt:lpstr>
      <vt:lpstr>  Return to Invoice  </vt:lpstr>
      <vt:lpstr>  NCB Protection</vt:lpstr>
      <vt:lpstr>  Theft or Loss of Keys </vt:lpstr>
      <vt:lpstr>  Loss of Personal Laptop &amp; Mobile</vt:lpstr>
      <vt:lpstr>  Tyre Damage</vt:lpstr>
      <vt:lpstr>  Daily Cash Benefit or Inconvenience       Allowance </vt:lpstr>
      <vt:lpstr>  Engine Protector</vt:lpstr>
      <vt:lpstr>  Road Side Assistance (RSA)</vt:lpstr>
      <vt:lpstr>  RSA - Conditions</vt:lpstr>
      <vt:lpstr>  RSA - Towing due to Accident</vt:lpstr>
      <vt:lpstr>  RSA - Flat Tyre</vt:lpstr>
      <vt:lpstr>  RSA - Dead Battery</vt:lpstr>
      <vt:lpstr>  RSA - Keys Locked-In </vt:lpstr>
      <vt:lpstr>  RSA - Contamination/ Incorrect or Running       Out of Fuel </vt:lpstr>
      <vt:lpstr>  RSA - Continuation of Journey </vt:lpstr>
      <vt:lpstr>  RSA - Local Travel when on Tour </vt:lpstr>
      <vt:lpstr>  RSA - Overnight Accommodation Expense</vt:lpstr>
      <vt:lpstr>  RSA - Repatriation of Vehicle</vt:lpstr>
      <vt:lpstr>  RSA - Medical Coordination &amp; Urgent     Message Relay</vt:lpstr>
      <vt:lpstr>  RSA - Conditions</vt:lpstr>
      <vt:lpstr>  Coverage Combinations</vt:lpstr>
      <vt:lpstr>PowerPoint Presentation</vt:lpstr>
    </vt:vector>
  </TitlesOfParts>
  <Company>FG</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Motor Add On</dc:title>
  <dc:creator>887162</dc:creator>
  <cp:lastModifiedBy>PRASHANT SHINDE</cp:lastModifiedBy>
  <cp:revision>595</cp:revision>
  <dcterms:created xsi:type="dcterms:W3CDTF">2010-03-29T09:48:39Z</dcterms:created>
  <dcterms:modified xsi:type="dcterms:W3CDTF">2021-01-07T09:25:24Z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0x010100632E8C04F5C79047B0001AA4FE9C990D</vt:lpwstr>
  </property>
</Properties>
</file>