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sldIdLst>
    <p:sldId id="312" r:id="rId5"/>
    <p:sldId id="274" r:id="rId6"/>
    <p:sldId id="335" r:id="rId7"/>
    <p:sldId id="314" r:id="rId8"/>
    <p:sldId id="315" r:id="rId9"/>
    <p:sldId id="316" r:id="rId10"/>
    <p:sldId id="317" r:id="rId11"/>
    <p:sldId id="337" r:id="rId12"/>
    <p:sldId id="318" r:id="rId13"/>
    <p:sldId id="319" r:id="rId14"/>
    <p:sldId id="320" r:id="rId15"/>
    <p:sldId id="321" r:id="rId16"/>
    <p:sldId id="322" r:id="rId17"/>
    <p:sldId id="323" r:id="rId18"/>
    <p:sldId id="324" r:id="rId19"/>
    <p:sldId id="325" r:id="rId20"/>
    <p:sldId id="336" r:id="rId21"/>
    <p:sldId id="326" r:id="rId22"/>
    <p:sldId id="327" r:id="rId23"/>
    <p:sldId id="328" r:id="rId24"/>
    <p:sldId id="329" r:id="rId25"/>
    <p:sldId id="330" r:id="rId26"/>
    <p:sldId id="331" r:id="rId27"/>
    <p:sldId id="332" r:id="rId28"/>
    <p:sldId id="333" r:id="rId29"/>
    <p:sldId id="334" r:id="rId30"/>
    <p:sldId id="271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4A1836-59F7-4667-ABB9-3AD0DBEC07B3}" type="datetimeFigureOut">
              <a:rPr lang="en-IN" smtClean="0"/>
              <a:pPr/>
              <a:t>07-01-2021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21A199-8D54-4056-BC03-17F422247F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7627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21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22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23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24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25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1A199-8D54-4056-BC03-17F422247FEE}" type="slidenum">
              <a:rPr lang="en-IN" smtClean="0"/>
              <a:pPr/>
              <a:t>26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1541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ottotitolo 2"/>
          <p:cNvSpPr>
            <a:spLocks noGrp="1"/>
          </p:cNvSpPr>
          <p:nvPr>
            <p:ph type="subTitle" idx="1" hasCustomPrompt="1"/>
          </p:nvPr>
        </p:nvSpPr>
        <p:spPr>
          <a:xfrm>
            <a:off x="289770" y="3048000"/>
            <a:ext cx="8386686" cy="628494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lnSpc>
                <a:spcPts val="2400"/>
              </a:lnSpc>
              <a:spcBef>
                <a:spcPts val="0"/>
              </a:spcBef>
              <a:buNone/>
              <a:defRPr sz="2000" baseline="0">
                <a:solidFill>
                  <a:srgbClr val="6F7072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dirty="0" smtClean="0"/>
              <a:t>Presentation/Cover Subtitle</a:t>
            </a:r>
            <a:br>
              <a:rPr lang="it-IT" dirty="0" smtClean="0"/>
            </a:br>
            <a:r>
              <a:rPr lang="it-IT" dirty="0" smtClean="0"/>
              <a:t>Arial Regular 20/24pt</a:t>
            </a:r>
            <a:endParaRPr lang="it-IT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/>
          <a:srcRect r="21050"/>
          <a:stretch/>
        </p:blipFill>
        <p:spPr>
          <a:xfrm>
            <a:off x="0" y="0"/>
            <a:ext cx="200533" cy="6858000"/>
          </a:xfrm>
          <a:prstGeom prst="rect">
            <a:avLst/>
          </a:prstGeom>
        </p:spPr>
      </p:pic>
      <p:pic>
        <p:nvPicPr>
          <p:cNvPr id="10" name="Picture 3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1" y="152401"/>
            <a:ext cx="1981199" cy="693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itolo 1"/>
          <p:cNvSpPr>
            <a:spLocks noGrp="1"/>
          </p:cNvSpPr>
          <p:nvPr>
            <p:ph type="ctrTitle" hasCustomPrompt="1"/>
          </p:nvPr>
        </p:nvSpPr>
        <p:spPr>
          <a:xfrm>
            <a:off x="289770" y="2130426"/>
            <a:ext cx="8386686" cy="869098"/>
          </a:xfrm>
          <a:prstGeom prst="rect">
            <a:avLst/>
          </a:prstGeom>
        </p:spPr>
        <p:txBody>
          <a:bodyPr/>
          <a:lstStyle>
            <a:lvl1pPr algn="l">
              <a:lnSpc>
                <a:spcPts val="3500"/>
              </a:lnSpc>
              <a:defRPr sz="3300" b="1" baseline="0">
                <a:solidFill>
                  <a:srgbClr val="C2171B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it-IT" dirty="0" smtClean="0"/>
              <a:t>Presentation Title</a:t>
            </a:r>
            <a:br>
              <a:rPr lang="it-IT" dirty="0" smtClean="0"/>
            </a:br>
            <a:r>
              <a:rPr lang="it-IT" dirty="0" err="1" smtClean="0"/>
              <a:t>Arial</a:t>
            </a:r>
            <a:r>
              <a:rPr lang="it-IT" dirty="0" smtClean="0"/>
              <a:t> </a:t>
            </a:r>
            <a:r>
              <a:rPr lang="it-IT" dirty="0" err="1" smtClean="0"/>
              <a:t>Bold</a:t>
            </a:r>
            <a:r>
              <a:rPr lang="it-IT" dirty="0" smtClean="0"/>
              <a:t> 33/35pt</a:t>
            </a:r>
            <a:endParaRPr lang="it-IT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347300" y="6324600"/>
            <a:ext cx="453970" cy="254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 sz="1800">
                <a:solidFill>
                  <a:srgbClr val="BE2328"/>
                </a:solidFill>
                <a:effectLst/>
                <a:latin typeface="ArialMT"/>
                <a:ea typeface="Calibri"/>
                <a:cs typeface="ArialMT"/>
              </a:defRPr>
            </a:lvl1pPr>
          </a:lstStyle>
          <a:p>
            <a:pPr lvl="0" algn="l"/>
            <a:r>
              <a:rPr lang="en-US" sz="1000" dirty="0" smtClean="0">
                <a:latin typeface="Arial" pitchFamily="34" charset="0"/>
                <a:cs typeface="Arial" pitchFamily="34" charset="0"/>
              </a:rPr>
              <a:t>Date</a:t>
            </a:r>
            <a:endParaRPr lang="en-US" sz="1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2539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epara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/>
          <a:srcRect l="1" r="14959" b="85913"/>
          <a:stretch/>
        </p:blipFill>
        <p:spPr>
          <a:xfrm>
            <a:off x="0" y="0"/>
            <a:ext cx="216000" cy="966080"/>
          </a:xfrm>
          <a:prstGeom prst="rect">
            <a:avLst/>
          </a:prstGeom>
        </p:spPr>
      </p:pic>
      <p:sp>
        <p:nvSpPr>
          <p:cNvPr id="24" name="Text Placeholder 23"/>
          <p:cNvSpPr>
            <a:spLocks noGrp="1"/>
          </p:cNvSpPr>
          <p:nvPr>
            <p:ph type="body" sz="quarter" idx="10" hasCustomPrompt="1"/>
          </p:nvPr>
        </p:nvSpPr>
        <p:spPr>
          <a:xfrm>
            <a:off x="347300" y="685800"/>
            <a:ext cx="7958500" cy="381000"/>
          </a:xfrm>
          <a:prstGeom prst="rect">
            <a:avLst/>
          </a:prstGeom>
        </p:spPr>
        <p:txBody>
          <a:bodyPr/>
          <a:lstStyle>
            <a:lvl1pPr marL="342900" indent="-342900">
              <a:buNone/>
              <a:defRPr lang="en-US" sz="1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marL="0" lvl="0" indent="0"/>
            <a:r>
              <a:rPr lang="en-US" dirty="0" smtClean="0"/>
              <a:t>Section</a:t>
            </a:r>
            <a:endParaRPr lang="en-US" dirty="0"/>
          </a:p>
        </p:txBody>
      </p:sp>
      <p:sp>
        <p:nvSpPr>
          <p:cNvPr id="8" name="Sottotitolo 2"/>
          <p:cNvSpPr>
            <a:spLocks noGrp="1"/>
          </p:cNvSpPr>
          <p:nvPr>
            <p:ph type="subTitle" idx="1" hasCustomPrompt="1"/>
          </p:nvPr>
        </p:nvSpPr>
        <p:spPr>
          <a:xfrm>
            <a:off x="251520" y="3048000"/>
            <a:ext cx="8386686" cy="628494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lnSpc>
                <a:spcPts val="2400"/>
              </a:lnSpc>
              <a:spcBef>
                <a:spcPts val="0"/>
              </a:spcBef>
              <a:buNone/>
              <a:defRPr sz="2000" baseline="0">
                <a:solidFill>
                  <a:srgbClr val="6F7072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dirty="0" smtClean="0"/>
              <a:t>Presentation/Cover Subtitle</a:t>
            </a:r>
            <a:br>
              <a:rPr lang="it-IT" dirty="0" smtClean="0"/>
            </a:br>
            <a:r>
              <a:rPr lang="it-IT" dirty="0" smtClean="0"/>
              <a:t>Arial Regular 20/24pt</a:t>
            </a:r>
            <a:endParaRPr lang="it-IT" dirty="0"/>
          </a:p>
        </p:txBody>
      </p:sp>
      <p:sp>
        <p:nvSpPr>
          <p:cNvPr id="9" name="Titolo 1"/>
          <p:cNvSpPr>
            <a:spLocks noGrp="1"/>
          </p:cNvSpPr>
          <p:nvPr>
            <p:ph type="ctrTitle" hasCustomPrompt="1"/>
          </p:nvPr>
        </p:nvSpPr>
        <p:spPr>
          <a:xfrm>
            <a:off x="251520" y="2130426"/>
            <a:ext cx="8386686" cy="869098"/>
          </a:xfrm>
          <a:prstGeom prst="rect">
            <a:avLst/>
          </a:prstGeom>
        </p:spPr>
        <p:txBody>
          <a:bodyPr/>
          <a:lstStyle>
            <a:lvl1pPr algn="l">
              <a:lnSpc>
                <a:spcPts val="3500"/>
              </a:lnSpc>
              <a:defRPr sz="3300" b="1" baseline="0">
                <a:solidFill>
                  <a:srgbClr val="C2171B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it-IT" dirty="0" smtClean="0"/>
              <a:t>Presentation Title</a:t>
            </a:r>
            <a:br>
              <a:rPr lang="it-IT" dirty="0" smtClean="0"/>
            </a:br>
            <a:r>
              <a:rPr lang="it-IT" dirty="0" err="1" smtClean="0"/>
              <a:t>Arial</a:t>
            </a:r>
            <a:r>
              <a:rPr lang="it-IT" dirty="0" smtClean="0"/>
              <a:t> </a:t>
            </a:r>
            <a:r>
              <a:rPr lang="it-IT" dirty="0" err="1" smtClean="0"/>
              <a:t>Bold</a:t>
            </a:r>
            <a:r>
              <a:rPr lang="it-IT" dirty="0" smtClean="0"/>
              <a:t> 33/35pt</a:t>
            </a:r>
            <a:endParaRPr lang="it-IT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347300" y="6324600"/>
            <a:ext cx="453970" cy="254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 sz="1800">
                <a:solidFill>
                  <a:srgbClr val="BE2328"/>
                </a:solidFill>
                <a:effectLst/>
                <a:latin typeface="ArialMT"/>
                <a:ea typeface="Calibri"/>
                <a:cs typeface="ArialMT"/>
              </a:defRPr>
            </a:lvl1pPr>
          </a:lstStyle>
          <a:p>
            <a:pPr lvl="0" algn="l"/>
            <a:r>
              <a:rPr lang="en-US" sz="1000" dirty="0" smtClean="0">
                <a:latin typeface="Arial" pitchFamily="34" charset="0"/>
                <a:cs typeface="Arial" pitchFamily="34" charset="0"/>
              </a:rPr>
              <a:t>Date</a:t>
            </a:r>
            <a:endParaRPr lang="en-US" sz="1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D:\Work\Life\Logo Change campaign\Stationaries with new logo\03 02 15\logo\FG_LOGO-03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6237313"/>
            <a:ext cx="1872208" cy="39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egnaposto numero diapositiva 5"/>
          <p:cNvSpPr>
            <a:spLocks noGrp="1"/>
          </p:cNvSpPr>
          <p:nvPr>
            <p:ph type="sldNum" sz="quarter" idx="12"/>
          </p:nvPr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lvl1pPr algn="r">
              <a:defRPr sz="8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C465A074-71B0-1C47-A455-7677837C124E}" type="slidenum">
              <a:rPr lang="it-IT" smtClean="0"/>
              <a:pPr/>
              <a:t>‹#›</a:t>
            </a:fld>
            <a:endParaRPr lang="it-IT" dirty="0"/>
          </a:p>
        </p:txBody>
      </p:sp>
      <p:sp>
        <p:nvSpPr>
          <p:cNvPr id="13" name="Segnaposto numero diapositiva 5"/>
          <p:cNvSpPr txBox="1">
            <a:spLocks/>
          </p:cNvSpPr>
          <p:nvPr userDrawn="1"/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00" kern="1200">
                <a:solidFill>
                  <a:schemeClr val="accent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C465A074-71B0-1C47-A455-7677837C124E}" type="slidenum">
              <a:rPr lang="it-IT" sz="800" smtClean="0"/>
              <a:pPr/>
              <a:t>‹#›</a:t>
            </a:fld>
            <a:endParaRPr lang="it-IT" sz="800" dirty="0"/>
          </a:p>
        </p:txBody>
      </p:sp>
    </p:spTree>
    <p:extLst>
      <p:ext uri="{BB962C8B-B14F-4D97-AF65-F5344CB8AC3E}">
        <p14:creationId xmlns:p14="http://schemas.microsoft.com/office/powerpoint/2010/main" val="1314700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Slide - Stand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olo 1"/>
          <p:cNvSpPr>
            <a:spLocks noGrp="1"/>
          </p:cNvSpPr>
          <p:nvPr>
            <p:ph type="ctrTitle" hasCustomPrompt="1"/>
          </p:nvPr>
        </p:nvSpPr>
        <p:spPr>
          <a:xfrm>
            <a:off x="347300" y="442999"/>
            <a:ext cx="8386686" cy="523081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lnSpc>
                <a:spcPts val="2200"/>
              </a:lnSpc>
              <a:defRPr sz="2000" b="0" i="0" baseline="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it-IT" dirty="0" smtClean="0"/>
              <a:t>Slide Title</a:t>
            </a:r>
            <a:endParaRPr lang="it-IT" dirty="0"/>
          </a:p>
        </p:txBody>
      </p:sp>
      <p:sp>
        <p:nvSpPr>
          <p:cNvPr id="8" name="Sottotitolo 2"/>
          <p:cNvSpPr>
            <a:spLocks noGrp="1"/>
          </p:cNvSpPr>
          <p:nvPr>
            <p:ph type="subTitle" idx="1" hasCustomPrompt="1"/>
          </p:nvPr>
        </p:nvSpPr>
        <p:spPr>
          <a:xfrm>
            <a:off x="347300" y="997139"/>
            <a:ext cx="8386686" cy="374461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buNone/>
              <a:defRPr lang="it-IT" sz="1500" b="0" i="0" baseline="0" dirty="0">
                <a:solidFill>
                  <a:srgbClr val="6F707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lvl="0">
              <a:lnSpc>
                <a:spcPts val="2200"/>
              </a:lnSpc>
              <a:spcBef>
                <a:spcPct val="0"/>
              </a:spcBef>
            </a:pPr>
            <a:r>
              <a:rPr lang="it-IT" dirty="0" smtClean="0"/>
              <a:t>Slide Sub title</a:t>
            </a:r>
            <a:endParaRPr lang="it-IT" dirty="0"/>
          </a:p>
        </p:txBody>
      </p:sp>
      <p:sp>
        <p:nvSpPr>
          <p:cNvPr id="9" name="Segnaposto testo 18"/>
          <p:cNvSpPr>
            <a:spLocks noGrp="1"/>
          </p:cNvSpPr>
          <p:nvPr>
            <p:ph type="body" sz="quarter" idx="14" hasCustomPrompt="1"/>
          </p:nvPr>
        </p:nvSpPr>
        <p:spPr>
          <a:xfrm>
            <a:off x="347663" y="1682750"/>
            <a:ext cx="8391525" cy="43783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it-IT" dirty="0" smtClean="0"/>
              <a:t>Content Box</a:t>
            </a:r>
            <a:endParaRPr lang="it-IT" dirty="0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 rotWithShape="1">
          <a:blip r:embed="rId2" cstate="print"/>
          <a:srcRect l="1" r="14959" b="85913"/>
          <a:stretch/>
        </p:blipFill>
        <p:spPr>
          <a:xfrm>
            <a:off x="0" y="0"/>
            <a:ext cx="216000" cy="966080"/>
          </a:xfrm>
          <a:prstGeom prst="rect">
            <a:avLst/>
          </a:prstGeom>
        </p:spPr>
      </p:pic>
      <p:sp>
        <p:nvSpPr>
          <p:cNvPr id="10" name="Text Placeholder 19"/>
          <p:cNvSpPr>
            <a:spLocks noGrp="1"/>
          </p:cNvSpPr>
          <p:nvPr>
            <p:ph type="body" sz="quarter" idx="15" hasCustomPrompt="1"/>
          </p:nvPr>
        </p:nvSpPr>
        <p:spPr>
          <a:xfrm>
            <a:off x="347662" y="152400"/>
            <a:ext cx="7958137" cy="330640"/>
          </a:xfrm>
          <a:prstGeom prst="rect">
            <a:avLst/>
          </a:prstGeom>
        </p:spPr>
        <p:txBody>
          <a:bodyPr/>
          <a:lstStyle>
            <a:lvl1pPr marL="0" indent="0" algn="l">
              <a:buFont typeface="Arial" pitchFamily="34" charset="0"/>
              <a:buNone/>
              <a:defRPr sz="160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dirty="0" smtClean="0"/>
              <a:t>Section</a:t>
            </a:r>
            <a:endParaRPr lang="en-US" dirty="0"/>
          </a:p>
        </p:txBody>
      </p:sp>
      <p:sp>
        <p:nvSpPr>
          <p:cNvPr id="13" name="TextBox 12"/>
          <p:cNvSpPr txBox="1"/>
          <p:nvPr userDrawn="1"/>
        </p:nvSpPr>
        <p:spPr>
          <a:xfrm>
            <a:off x="347300" y="6324600"/>
            <a:ext cx="453970" cy="254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 sz="1800">
                <a:solidFill>
                  <a:srgbClr val="BE2328"/>
                </a:solidFill>
                <a:effectLst/>
                <a:latin typeface="ArialMT"/>
                <a:ea typeface="Calibri"/>
                <a:cs typeface="ArialMT"/>
              </a:defRPr>
            </a:lvl1pPr>
          </a:lstStyle>
          <a:p>
            <a:pPr lvl="0" algn="l"/>
            <a:r>
              <a:rPr lang="en-US" sz="1000" dirty="0" smtClean="0">
                <a:latin typeface="Arial" pitchFamily="34" charset="0"/>
                <a:cs typeface="Arial" pitchFamily="34" charset="0"/>
              </a:rPr>
              <a:t>Date</a:t>
            </a:r>
            <a:endParaRPr lang="en-US" sz="1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Picture 2" descr="D:\Work\Life\Logo Change campaign\Stationaries with new logo\03 02 15\logo\FG_LOGO-03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6237313"/>
            <a:ext cx="1872208" cy="39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Segnaposto numero diapositiva 5"/>
          <p:cNvSpPr>
            <a:spLocks noGrp="1"/>
          </p:cNvSpPr>
          <p:nvPr>
            <p:ph type="sldNum" sz="quarter" idx="12"/>
          </p:nvPr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lvl1pPr algn="r">
              <a:defRPr sz="8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C465A074-71B0-1C47-A455-7677837C124E}" type="slidenum">
              <a:rPr lang="it-IT" smtClean="0"/>
              <a:pPr/>
              <a:t>‹#›</a:t>
            </a:fld>
            <a:endParaRPr lang="it-IT" dirty="0"/>
          </a:p>
        </p:txBody>
      </p:sp>
      <p:sp>
        <p:nvSpPr>
          <p:cNvPr id="20" name="Segnaposto numero diapositiva 5"/>
          <p:cNvSpPr txBox="1">
            <a:spLocks/>
          </p:cNvSpPr>
          <p:nvPr userDrawn="1"/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00" kern="1200">
                <a:solidFill>
                  <a:schemeClr val="accent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C465A074-71B0-1C47-A455-7677837C124E}" type="slidenum">
              <a:rPr lang="it-IT" sz="800" smtClean="0"/>
              <a:pPr/>
              <a:t>‹#›</a:t>
            </a:fld>
            <a:endParaRPr lang="it-IT" sz="800" dirty="0"/>
          </a:p>
        </p:txBody>
      </p:sp>
    </p:spTree>
    <p:extLst>
      <p:ext uri="{BB962C8B-B14F-4D97-AF65-F5344CB8AC3E}">
        <p14:creationId xmlns:p14="http://schemas.microsoft.com/office/powerpoint/2010/main" val="14395495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-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/>
          <p:cNvPicPr>
            <a:picLocks noChangeAspect="1"/>
          </p:cNvPicPr>
          <p:nvPr userDrawn="1"/>
        </p:nvPicPr>
        <p:blipFill rotWithShape="1">
          <a:blip r:embed="rId2" cstate="print"/>
          <a:srcRect l="1" r="14959" b="85913"/>
          <a:stretch/>
        </p:blipFill>
        <p:spPr>
          <a:xfrm>
            <a:off x="0" y="0"/>
            <a:ext cx="216000" cy="966080"/>
          </a:xfrm>
          <a:prstGeom prst="rect">
            <a:avLst/>
          </a:prstGeom>
        </p:spPr>
      </p:pic>
      <p:sp>
        <p:nvSpPr>
          <p:cNvPr id="9" name="Titolo 1"/>
          <p:cNvSpPr>
            <a:spLocks noGrp="1"/>
          </p:cNvSpPr>
          <p:nvPr>
            <p:ph type="ctrTitle" hasCustomPrompt="1"/>
          </p:nvPr>
        </p:nvSpPr>
        <p:spPr>
          <a:xfrm>
            <a:off x="347300" y="442999"/>
            <a:ext cx="8386686" cy="523081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lnSpc>
                <a:spcPts val="2200"/>
              </a:lnSpc>
              <a:defRPr sz="2000" b="0" i="0" baseline="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it-IT" dirty="0" smtClean="0"/>
              <a:t>Slide Title</a:t>
            </a:r>
            <a:endParaRPr lang="it-IT" dirty="0"/>
          </a:p>
        </p:txBody>
      </p:sp>
      <p:sp>
        <p:nvSpPr>
          <p:cNvPr id="12" name="Sottotitolo 2"/>
          <p:cNvSpPr>
            <a:spLocks noGrp="1"/>
          </p:cNvSpPr>
          <p:nvPr>
            <p:ph type="subTitle" idx="13" hasCustomPrompt="1"/>
          </p:nvPr>
        </p:nvSpPr>
        <p:spPr>
          <a:xfrm>
            <a:off x="347300" y="997139"/>
            <a:ext cx="8386686" cy="374461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buNone/>
              <a:defRPr lang="it-IT" sz="1500" b="0" i="0" baseline="0" dirty="0">
                <a:solidFill>
                  <a:srgbClr val="6F707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lvl="0">
              <a:lnSpc>
                <a:spcPts val="2200"/>
              </a:lnSpc>
              <a:spcBef>
                <a:spcPct val="0"/>
              </a:spcBef>
            </a:pPr>
            <a:r>
              <a:rPr lang="it-IT" dirty="0" smtClean="0"/>
              <a:t>Slide Sub title</a:t>
            </a:r>
            <a:endParaRPr lang="it-IT" dirty="0"/>
          </a:p>
        </p:txBody>
      </p:sp>
      <p:sp>
        <p:nvSpPr>
          <p:cNvPr id="14" name="Segnaposto testo 18"/>
          <p:cNvSpPr>
            <a:spLocks noGrp="1"/>
          </p:cNvSpPr>
          <p:nvPr>
            <p:ph type="body" sz="quarter" idx="14" hasCustomPrompt="1"/>
          </p:nvPr>
        </p:nvSpPr>
        <p:spPr>
          <a:xfrm>
            <a:off x="347663" y="1600200"/>
            <a:ext cx="4224337" cy="44608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it-IT" dirty="0" smtClean="0"/>
              <a:t>Content Box Two Columns</a:t>
            </a:r>
            <a:endParaRPr lang="it-IT" dirty="0"/>
          </a:p>
        </p:txBody>
      </p:sp>
      <p:sp>
        <p:nvSpPr>
          <p:cNvPr id="16" name="Segnaposto testo 18"/>
          <p:cNvSpPr>
            <a:spLocks noGrp="1"/>
          </p:cNvSpPr>
          <p:nvPr>
            <p:ph type="body" sz="quarter" idx="15" hasCustomPrompt="1"/>
          </p:nvPr>
        </p:nvSpPr>
        <p:spPr>
          <a:xfrm>
            <a:off x="4613770" y="1600200"/>
            <a:ext cx="4224337" cy="44608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it-IT" dirty="0" smtClean="0"/>
              <a:t>Content Box Two Columns</a:t>
            </a:r>
            <a:endParaRPr lang="it-IT" dirty="0"/>
          </a:p>
        </p:txBody>
      </p:sp>
      <p:sp>
        <p:nvSpPr>
          <p:cNvPr id="15" name="Text Placeholder 19"/>
          <p:cNvSpPr>
            <a:spLocks noGrp="1"/>
          </p:cNvSpPr>
          <p:nvPr>
            <p:ph type="body" sz="quarter" idx="16" hasCustomPrompt="1"/>
          </p:nvPr>
        </p:nvSpPr>
        <p:spPr>
          <a:xfrm>
            <a:off x="347662" y="152400"/>
            <a:ext cx="7958137" cy="33064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dirty="0" smtClean="0"/>
              <a:t>Section</a:t>
            </a:r>
            <a:endParaRPr lang="en-US" dirty="0"/>
          </a:p>
        </p:txBody>
      </p:sp>
      <p:sp>
        <p:nvSpPr>
          <p:cNvPr id="13" name="TextBox 12"/>
          <p:cNvSpPr txBox="1"/>
          <p:nvPr userDrawn="1"/>
        </p:nvSpPr>
        <p:spPr>
          <a:xfrm>
            <a:off x="347300" y="6324600"/>
            <a:ext cx="453970" cy="254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 sz="1800">
                <a:solidFill>
                  <a:srgbClr val="BE2328"/>
                </a:solidFill>
                <a:effectLst/>
                <a:latin typeface="ArialMT"/>
                <a:ea typeface="Calibri"/>
                <a:cs typeface="ArialMT"/>
              </a:defRPr>
            </a:lvl1pPr>
          </a:lstStyle>
          <a:p>
            <a:pPr lvl="0" algn="l"/>
            <a:r>
              <a:rPr lang="en-US" sz="1000" dirty="0" smtClean="0">
                <a:latin typeface="Arial" pitchFamily="34" charset="0"/>
                <a:cs typeface="Arial" pitchFamily="34" charset="0"/>
              </a:rPr>
              <a:t>Date</a:t>
            </a:r>
            <a:endParaRPr lang="en-US" sz="1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" name="Picture 2" descr="D:\Work\Life\Logo Change campaign\Stationaries with new logo\03 02 15\logo\FG_LOGO-03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6237313"/>
            <a:ext cx="1872208" cy="39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Segnaposto numero diapositiva 5"/>
          <p:cNvSpPr>
            <a:spLocks noGrp="1"/>
          </p:cNvSpPr>
          <p:nvPr>
            <p:ph type="sldNum" sz="quarter" idx="12"/>
          </p:nvPr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lvl1pPr algn="r">
              <a:defRPr sz="8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C465A074-71B0-1C47-A455-7677837C124E}" type="slidenum">
              <a:rPr lang="it-IT" smtClean="0"/>
              <a:pPr/>
              <a:t>‹#›</a:t>
            </a:fld>
            <a:endParaRPr lang="it-IT" dirty="0"/>
          </a:p>
        </p:txBody>
      </p:sp>
      <p:sp>
        <p:nvSpPr>
          <p:cNvPr id="23" name="Segnaposto numero diapositiva 5"/>
          <p:cNvSpPr txBox="1">
            <a:spLocks/>
          </p:cNvSpPr>
          <p:nvPr userDrawn="1"/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00" kern="1200">
                <a:solidFill>
                  <a:schemeClr val="accent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C465A074-71B0-1C47-A455-7677837C124E}" type="slidenum">
              <a:rPr lang="it-IT" sz="800" smtClean="0"/>
              <a:pPr/>
              <a:t>‹#›</a:t>
            </a:fld>
            <a:endParaRPr lang="it-IT" sz="800" dirty="0"/>
          </a:p>
        </p:txBody>
      </p:sp>
    </p:spTree>
    <p:extLst>
      <p:ext uri="{BB962C8B-B14F-4D97-AF65-F5344CB8AC3E}">
        <p14:creationId xmlns:p14="http://schemas.microsoft.com/office/powerpoint/2010/main" val="33887956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- 2 Column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/>
          <p:cNvPicPr>
            <a:picLocks noChangeAspect="1"/>
          </p:cNvPicPr>
          <p:nvPr userDrawn="1"/>
        </p:nvPicPr>
        <p:blipFill rotWithShape="1">
          <a:blip r:embed="rId2" cstate="print"/>
          <a:srcRect l="1" r="14959" b="85913"/>
          <a:stretch/>
        </p:blipFill>
        <p:spPr>
          <a:xfrm>
            <a:off x="0" y="0"/>
            <a:ext cx="216000" cy="966080"/>
          </a:xfrm>
          <a:prstGeom prst="rect">
            <a:avLst/>
          </a:prstGeom>
        </p:spPr>
      </p:pic>
      <p:sp>
        <p:nvSpPr>
          <p:cNvPr id="9" name="Titolo 1"/>
          <p:cNvSpPr>
            <a:spLocks noGrp="1"/>
          </p:cNvSpPr>
          <p:nvPr>
            <p:ph type="ctrTitle" hasCustomPrompt="1"/>
          </p:nvPr>
        </p:nvSpPr>
        <p:spPr>
          <a:xfrm>
            <a:off x="347300" y="442999"/>
            <a:ext cx="8386686" cy="523081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lnSpc>
                <a:spcPts val="2200"/>
              </a:lnSpc>
              <a:defRPr sz="2000" b="0" i="0" baseline="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it-IT" dirty="0" smtClean="0"/>
              <a:t>Slide Title</a:t>
            </a:r>
            <a:endParaRPr lang="it-IT" dirty="0"/>
          </a:p>
        </p:txBody>
      </p:sp>
      <p:sp>
        <p:nvSpPr>
          <p:cNvPr id="12" name="Sottotitolo 2"/>
          <p:cNvSpPr>
            <a:spLocks noGrp="1"/>
          </p:cNvSpPr>
          <p:nvPr>
            <p:ph type="subTitle" idx="13" hasCustomPrompt="1"/>
          </p:nvPr>
        </p:nvSpPr>
        <p:spPr>
          <a:xfrm>
            <a:off x="347300" y="997139"/>
            <a:ext cx="8386686" cy="374461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buNone/>
              <a:defRPr lang="it-IT" sz="1500" b="0" i="0" baseline="0" dirty="0">
                <a:solidFill>
                  <a:srgbClr val="6F707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lvl="0">
              <a:lnSpc>
                <a:spcPts val="2200"/>
              </a:lnSpc>
              <a:spcBef>
                <a:spcPct val="0"/>
              </a:spcBef>
            </a:pPr>
            <a:r>
              <a:rPr lang="it-IT" dirty="0" smtClean="0"/>
              <a:t>Slide Sub title</a:t>
            </a:r>
            <a:endParaRPr lang="it-IT" dirty="0"/>
          </a:p>
        </p:txBody>
      </p:sp>
      <p:sp>
        <p:nvSpPr>
          <p:cNvPr id="14" name="Segnaposto testo 18"/>
          <p:cNvSpPr>
            <a:spLocks noGrp="1"/>
          </p:cNvSpPr>
          <p:nvPr>
            <p:ph type="body" sz="quarter" idx="14" hasCustomPrompt="1"/>
          </p:nvPr>
        </p:nvSpPr>
        <p:spPr>
          <a:xfrm>
            <a:off x="347663" y="1600200"/>
            <a:ext cx="4224337" cy="44608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it-IT" dirty="0" smtClean="0"/>
              <a:t>Content Box Two Columns</a:t>
            </a:r>
            <a:endParaRPr lang="it-IT" dirty="0"/>
          </a:p>
        </p:txBody>
      </p:sp>
      <p:sp>
        <p:nvSpPr>
          <p:cNvPr id="15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6227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7" name="TextBox 16"/>
          <p:cNvSpPr txBox="1"/>
          <p:nvPr userDrawn="1"/>
        </p:nvSpPr>
        <p:spPr>
          <a:xfrm>
            <a:off x="347300" y="6324600"/>
            <a:ext cx="453970" cy="254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 sz="1800">
                <a:solidFill>
                  <a:srgbClr val="BE2328"/>
                </a:solidFill>
                <a:effectLst/>
                <a:latin typeface="ArialMT"/>
                <a:ea typeface="Calibri"/>
                <a:cs typeface="ArialMT"/>
              </a:defRPr>
            </a:lvl1pPr>
          </a:lstStyle>
          <a:p>
            <a:pPr lvl="0" algn="l"/>
            <a:r>
              <a:rPr lang="en-US" sz="1000" dirty="0" smtClean="0">
                <a:latin typeface="Arial" pitchFamily="34" charset="0"/>
                <a:cs typeface="Arial" pitchFamily="34" charset="0"/>
              </a:rPr>
              <a:t>Date</a:t>
            </a:r>
            <a:endParaRPr lang="en-US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 Placeholder 19"/>
          <p:cNvSpPr>
            <a:spLocks noGrp="1"/>
          </p:cNvSpPr>
          <p:nvPr>
            <p:ph type="body" sz="quarter" idx="15" hasCustomPrompt="1"/>
          </p:nvPr>
        </p:nvSpPr>
        <p:spPr>
          <a:xfrm>
            <a:off x="347662" y="152400"/>
            <a:ext cx="7958137" cy="33064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dirty="0" smtClean="0"/>
              <a:t>Section</a:t>
            </a:r>
            <a:endParaRPr lang="en-US" dirty="0"/>
          </a:p>
        </p:txBody>
      </p:sp>
      <p:pic>
        <p:nvPicPr>
          <p:cNvPr id="13" name="Picture 2" descr="D:\Work\Life\Logo Change campaign\Stationaries with new logo\03 02 15\logo\FG_LOGO-03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6237313"/>
            <a:ext cx="1872208" cy="39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Segnaposto numero diapositiva 5"/>
          <p:cNvSpPr>
            <a:spLocks noGrp="1"/>
          </p:cNvSpPr>
          <p:nvPr>
            <p:ph type="sldNum" sz="quarter" idx="12"/>
          </p:nvPr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lvl1pPr algn="r">
              <a:defRPr sz="8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C465A074-71B0-1C47-A455-7677837C124E}" type="slidenum">
              <a:rPr lang="it-IT" smtClean="0"/>
              <a:pPr/>
              <a:t>‹#›</a:t>
            </a:fld>
            <a:endParaRPr lang="it-IT" dirty="0"/>
          </a:p>
        </p:txBody>
      </p:sp>
      <p:sp>
        <p:nvSpPr>
          <p:cNvPr id="24" name="Segnaposto numero diapositiva 5"/>
          <p:cNvSpPr txBox="1">
            <a:spLocks/>
          </p:cNvSpPr>
          <p:nvPr userDrawn="1"/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00" kern="1200">
                <a:solidFill>
                  <a:schemeClr val="accent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C465A074-71B0-1C47-A455-7677837C124E}" type="slidenum">
              <a:rPr lang="it-IT" sz="800" smtClean="0"/>
              <a:pPr/>
              <a:t>‹#›</a:t>
            </a:fld>
            <a:endParaRPr lang="it-IT" sz="800" dirty="0"/>
          </a:p>
        </p:txBody>
      </p:sp>
    </p:spTree>
    <p:extLst>
      <p:ext uri="{BB962C8B-B14F-4D97-AF65-F5344CB8AC3E}">
        <p14:creationId xmlns:p14="http://schemas.microsoft.com/office/powerpoint/2010/main" val="25908820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- 2 rows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/>
          <a:srcRect l="1" r="14959" b="85913"/>
          <a:stretch/>
        </p:blipFill>
        <p:spPr>
          <a:xfrm>
            <a:off x="0" y="0"/>
            <a:ext cx="216000" cy="966080"/>
          </a:xfrm>
          <a:prstGeom prst="rect">
            <a:avLst/>
          </a:prstGeom>
        </p:spPr>
      </p:pic>
      <p:sp>
        <p:nvSpPr>
          <p:cNvPr id="10" name="Picture Placeholder 2"/>
          <p:cNvSpPr>
            <a:spLocks noGrp="1"/>
          </p:cNvSpPr>
          <p:nvPr>
            <p:ph type="pic" idx="14"/>
          </p:nvPr>
        </p:nvSpPr>
        <p:spPr>
          <a:xfrm>
            <a:off x="347299" y="1600199"/>
            <a:ext cx="8392071" cy="32035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347299" y="4876800"/>
            <a:ext cx="8392071" cy="12192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Content</a:t>
            </a:r>
          </a:p>
        </p:txBody>
      </p:sp>
      <p:sp>
        <p:nvSpPr>
          <p:cNvPr id="15" name="Titolo 1"/>
          <p:cNvSpPr>
            <a:spLocks noGrp="1"/>
          </p:cNvSpPr>
          <p:nvPr>
            <p:ph type="ctrTitle" hasCustomPrompt="1"/>
          </p:nvPr>
        </p:nvSpPr>
        <p:spPr>
          <a:xfrm>
            <a:off x="347300" y="442999"/>
            <a:ext cx="8386686" cy="523081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lnSpc>
                <a:spcPts val="2200"/>
              </a:lnSpc>
              <a:defRPr sz="2000" b="0" i="0" baseline="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it-IT" dirty="0" smtClean="0"/>
              <a:t>Slide Title</a:t>
            </a:r>
            <a:endParaRPr lang="it-IT" dirty="0"/>
          </a:p>
        </p:txBody>
      </p:sp>
      <p:sp>
        <p:nvSpPr>
          <p:cNvPr id="17" name="Sottotitolo 2"/>
          <p:cNvSpPr>
            <a:spLocks noGrp="1"/>
          </p:cNvSpPr>
          <p:nvPr>
            <p:ph type="subTitle" idx="13" hasCustomPrompt="1"/>
          </p:nvPr>
        </p:nvSpPr>
        <p:spPr>
          <a:xfrm>
            <a:off x="347300" y="997139"/>
            <a:ext cx="8386686" cy="374461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buNone/>
              <a:defRPr lang="it-IT" sz="1500" b="0" i="0" baseline="0" dirty="0">
                <a:solidFill>
                  <a:srgbClr val="6F707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lvl="0">
              <a:lnSpc>
                <a:spcPts val="2200"/>
              </a:lnSpc>
              <a:spcBef>
                <a:spcPct val="0"/>
              </a:spcBef>
            </a:pPr>
            <a:r>
              <a:rPr lang="it-IT" dirty="0" smtClean="0"/>
              <a:t>Slide Sub title</a:t>
            </a:r>
            <a:endParaRPr lang="it-IT" dirty="0"/>
          </a:p>
        </p:txBody>
      </p:sp>
      <p:sp>
        <p:nvSpPr>
          <p:cNvPr id="19" name="TextBox 18"/>
          <p:cNvSpPr txBox="1"/>
          <p:nvPr userDrawn="1"/>
        </p:nvSpPr>
        <p:spPr>
          <a:xfrm>
            <a:off x="347300" y="6324600"/>
            <a:ext cx="453970" cy="254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 sz="1800">
                <a:solidFill>
                  <a:srgbClr val="BE2328"/>
                </a:solidFill>
                <a:effectLst/>
                <a:latin typeface="ArialMT"/>
                <a:ea typeface="Calibri"/>
                <a:cs typeface="ArialMT"/>
              </a:defRPr>
            </a:lvl1pPr>
          </a:lstStyle>
          <a:p>
            <a:pPr lvl="0" algn="l"/>
            <a:r>
              <a:rPr lang="en-US" sz="1000" dirty="0" smtClean="0">
                <a:latin typeface="Arial" pitchFamily="34" charset="0"/>
                <a:cs typeface="Arial" pitchFamily="34" charset="0"/>
              </a:rPr>
              <a:t>Date</a:t>
            </a:r>
            <a:endParaRPr lang="en-US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 Placeholder 19"/>
          <p:cNvSpPr>
            <a:spLocks noGrp="1"/>
          </p:cNvSpPr>
          <p:nvPr>
            <p:ph type="body" sz="quarter" idx="15" hasCustomPrompt="1"/>
          </p:nvPr>
        </p:nvSpPr>
        <p:spPr>
          <a:xfrm>
            <a:off x="347662" y="152400"/>
            <a:ext cx="7958137" cy="33064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dirty="0" smtClean="0"/>
              <a:t>Section</a:t>
            </a:r>
            <a:endParaRPr lang="en-US" dirty="0"/>
          </a:p>
        </p:txBody>
      </p:sp>
      <p:pic>
        <p:nvPicPr>
          <p:cNvPr id="16" name="Picture 2" descr="D:\Work\Life\Logo Change campaign\Stationaries with new logo\03 02 15\logo\FG_LOGO-03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6237313"/>
            <a:ext cx="1872208" cy="39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Segnaposto numero diapositiva 5"/>
          <p:cNvSpPr>
            <a:spLocks noGrp="1"/>
          </p:cNvSpPr>
          <p:nvPr>
            <p:ph type="sldNum" sz="quarter" idx="12"/>
          </p:nvPr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lvl1pPr algn="r">
              <a:defRPr sz="8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C465A074-71B0-1C47-A455-7677837C124E}" type="slidenum">
              <a:rPr lang="it-IT" smtClean="0"/>
              <a:pPr/>
              <a:t>‹#›</a:t>
            </a:fld>
            <a:endParaRPr lang="it-IT" dirty="0"/>
          </a:p>
        </p:txBody>
      </p:sp>
      <p:sp>
        <p:nvSpPr>
          <p:cNvPr id="22" name="Segnaposto numero diapositiva 5"/>
          <p:cNvSpPr txBox="1">
            <a:spLocks/>
          </p:cNvSpPr>
          <p:nvPr userDrawn="1"/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00" kern="1200">
                <a:solidFill>
                  <a:schemeClr val="accent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C465A074-71B0-1C47-A455-7677837C124E}" type="slidenum">
              <a:rPr lang="it-IT" sz="800" smtClean="0"/>
              <a:pPr/>
              <a:t>‹#›</a:t>
            </a:fld>
            <a:endParaRPr lang="it-IT" sz="800" dirty="0"/>
          </a:p>
        </p:txBody>
      </p:sp>
    </p:spTree>
    <p:extLst>
      <p:ext uri="{BB962C8B-B14F-4D97-AF65-F5344CB8AC3E}">
        <p14:creationId xmlns:p14="http://schemas.microsoft.com/office/powerpoint/2010/main" val="42895167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Slide - 2 rows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/>
          <a:srcRect l="1" r="14959" b="85913"/>
          <a:stretch/>
        </p:blipFill>
        <p:spPr>
          <a:xfrm>
            <a:off x="0" y="0"/>
            <a:ext cx="216000" cy="966080"/>
          </a:xfrm>
          <a:prstGeom prst="rect">
            <a:avLst/>
          </a:prstGeom>
        </p:spPr>
      </p:pic>
      <p:sp>
        <p:nvSpPr>
          <p:cNvPr id="11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347299" y="4876800"/>
            <a:ext cx="8392071" cy="12192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Content</a:t>
            </a:r>
          </a:p>
        </p:txBody>
      </p:sp>
      <p:sp>
        <p:nvSpPr>
          <p:cNvPr id="15" name="Titolo 1"/>
          <p:cNvSpPr>
            <a:spLocks noGrp="1"/>
          </p:cNvSpPr>
          <p:nvPr>
            <p:ph type="ctrTitle" hasCustomPrompt="1"/>
          </p:nvPr>
        </p:nvSpPr>
        <p:spPr>
          <a:xfrm>
            <a:off x="347300" y="442999"/>
            <a:ext cx="8386686" cy="523081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lnSpc>
                <a:spcPts val="2200"/>
              </a:lnSpc>
              <a:defRPr sz="2000" b="0" i="0" baseline="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it-IT" dirty="0" smtClean="0"/>
              <a:t>Slide Title</a:t>
            </a:r>
            <a:endParaRPr lang="it-IT" dirty="0"/>
          </a:p>
        </p:txBody>
      </p:sp>
      <p:sp>
        <p:nvSpPr>
          <p:cNvPr id="17" name="Sottotitolo 2"/>
          <p:cNvSpPr>
            <a:spLocks noGrp="1"/>
          </p:cNvSpPr>
          <p:nvPr>
            <p:ph type="subTitle" idx="13" hasCustomPrompt="1"/>
          </p:nvPr>
        </p:nvSpPr>
        <p:spPr>
          <a:xfrm>
            <a:off x="347300" y="997139"/>
            <a:ext cx="8386686" cy="374461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buNone/>
              <a:defRPr lang="it-IT" sz="1500" b="0" i="0" baseline="0" dirty="0">
                <a:solidFill>
                  <a:srgbClr val="6F707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lvl="0">
              <a:lnSpc>
                <a:spcPts val="2200"/>
              </a:lnSpc>
              <a:spcBef>
                <a:spcPct val="0"/>
              </a:spcBef>
            </a:pPr>
            <a:r>
              <a:rPr lang="it-IT" dirty="0" smtClean="0"/>
              <a:t>Slide Sub title</a:t>
            </a:r>
            <a:endParaRPr lang="it-IT" dirty="0"/>
          </a:p>
        </p:txBody>
      </p:sp>
      <p:sp>
        <p:nvSpPr>
          <p:cNvPr id="18" name="Text Placeholder 19"/>
          <p:cNvSpPr>
            <a:spLocks noGrp="1"/>
          </p:cNvSpPr>
          <p:nvPr>
            <p:ph type="body" sz="quarter" idx="15" hasCustomPrompt="1"/>
          </p:nvPr>
        </p:nvSpPr>
        <p:spPr>
          <a:xfrm>
            <a:off x="347662" y="152400"/>
            <a:ext cx="7958137" cy="33064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dirty="0" smtClean="0"/>
              <a:t>Section</a:t>
            </a:r>
            <a:endParaRPr lang="en-US" dirty="0"/>
          </a:p>
        </p:txBody>
      </p:sp>
      <p:sp>
        <p:nvSpPr>
          <p:cNvPr id="16" name="TextBox 15"/>
          <p:cNvSpPr txBox="1"/>
          <p:nvPr userDrawn="1"/>
        </p:nvSpPr>
        <p:spPr>
          <a:xfrm>
            <a:off x="347300" y="6324600"/>
            <a:ext cx="453970" cy="254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 sz="1800">
                <a:solidFill>
                  <a:srgbClr val="BE2328"/>
                </a:solidFill>
                <a:effectLst/>
                <a:latin typeface="ArialMT"/>
                <a:ea typeface="Calibri"/>
                <a:cs typeface="ArialMT"/>
              </a:defRPr>
            </a:lvl1pPr>
          </a:lstStyle>
          <a:p>
            <a:pPr lvl="0" algn="l"/>
            <a:r>
              <a:rPr lang="en-US" sz="1000" dirty="0" smtClean="0">
                <a:latin typeface="Arial" pitchFamily="34" charset="0"/>
                <a:cs typeface="Arial" pitchFamily="34" charset="0"/>
              </a:rPr>
              <a:t>Date</a:t>
            </a:r>
            <a:endParaRPr lang="en-US" sz="1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2" descr="D:\Work\Life\Logo Change campaign\Stationaries with new logo\03 02 15\logo\FG_LOGO-03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6237313"/>
            <a:ext cx="1872208" cy="39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Segnaposto numero diapositiva 5"/>
          <p:cNvSpPr>
            <a:spLocks noGrp="1"/>
          </p:cNvSpPr>
          <p:nvPr>
            <p:ph type="sldNum" sz="quarter" idx="12"/>
          </p:nvPr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lvl1pPr algn="r">
              <a:defRPr sz="8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C465A074-71B0-1C47-A455-7677837C124E}" type="slidenum">
              <a:rPr lang="it-IT" smtClean="0"/>
              <a:pPr/>
              <a:t>‹#›</a:t>
            </a:fld>
            <a:endParaRPr lang="it-IT" dirty="0"/>
          </a:p>
        </p:txBody>
      </p:sp>
      <p:sp>
        <p:nvSpPr>
          <p:cNvPr id="22" name="Segnaposto numero diapositiva 5"/>
          <p:cNvSpPr txBox="1">
            <a:spLocks/>
          </p:cNvSpPr>
          <p:nvPr userDrawn="1"/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00" kern="1200">
                <a:solidFill>
                  <a:schemeClr val="accent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C465A074-71B0-1C47-A455-7677837C124E}" type="slidenum">
              <a:rPr lang="it-IT" sz="800" smtClean="0"/>
              <a:pPr/>
              <a:t>‹#›</a:t>
            </a:fld>
            <a:endParaRPr lang="it-IT" sz="800" dirty="0"/>
          </a:p>
        </p:txBody>
      </p:sp>
      <p:sp>
        <p:nvSpPr>
          <p:cNvPr id="3" name="Chart Placeholder 2"/>
          <p:cNvSpPr>
            <a:spLocks noGrp="1"/>
          </p:cNvSpPr>
          <p:nvPr>
            <p:ph type="chart" sz="quarter" idx="16"/>
          </p:nvPr>
        </p:nvSpPr>
        <p:spPr>
          <a:xfrm>
            <a:off x="347663" y="1484313"/>
            <a:ext cx="8291512" cy="331311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smtClean="0"/>
              <a:t>Click icon to add chart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66613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Text: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egnaposto testo 18"/>
          <p:cNvSpPr>
            <a:spLocks noGrp="1"/>
          </p:cNvSpPr>
          <p:nvPr>
            <p:ph type="body" sz="quarter" idx="14"/>
          </p:nvPr>
        </p:nvSpPr>
        <p:spPr>
          <a:xfrm>
            <a:off x="347663" y="1682750"/>
            <a:ext cx="8391525" cy="4378325"/>
          </a:xfrm>
          <a:prstGeom prst="rect">
            <a:avLst/>
          </a:prstGeom>
        </p:spPr>
        <p:txBody>
          <a:bodyPr/>
          <a:lstStyle>
            <a:lvl1pPr>
              <a:defRPr sz="1600">
                <a:latin typeface="Arial" pitchFamily="34" charset="0"/>
                <a:cs typeface="Arial" pitchFamily="34" charset="0"/>
              </a:defRPr>
            </a:lvl1pPr>
            <a:lvl2pPr>
              <a:defRPr sz="1600">
                <a:latin typeface="Arial" pitchFamily="34" charset="0"/>
                <a:cs typeface="Arial" pitchFamily="34" charset="0"/>
              </a:defRPr>
            </a:lvl2pPr>
            <a:lvl3pPr>
              <a:defRPr sz="1600">
                <a:latin typeface="Arial" pitchFamily="34" charset="0"/>
                <a:cs typeface="Arial" pitchFamily="34" charset="0"/>
              </a:defRPr>
            </a:lvl3pPr>
            <a:lvl4pPr>
              <a:defRPr sz="1600">
                <a:latin typeface="Arial" pitchFamily="34" charset="0"/>
                <a:cs typeface="Arial" pitchFamily="34" charset="0"/>
              </a:defRPr>
            </a:lvl4pPr>
            <a:lvl5pPr>
              <a:defRPr sz="1600"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it-IT" dirty="0"/>
          </a:p>
        </p:txBody>
      </p:sp>
      <p:pic>
        <p:nvPicPr>
          <p:cNvPr id="21" name="Picture 20"/>
          <p:cNvPicPr>
            <a:picLocks noChangeAspect="1"/>
          </p:cNvPicPr>
          <p:nvPr userDrawn="1"/>
        </p:nvPicPr>
        <p:blipFill rotWithShape="1">
          <a:blip r:embed="rId2" cstate="print"/>
          <a:srcRect l="1" r="14959" b="85913"/>
          <a:stretch/>
        </p:blipFill>
        <p:spPr>
          <a:xfrm>
            <a:off x="0" y="0"/>
            <a:ext cx="216000" cy="966080"/>
          </a:xfrm>
          <a:prstGeom prst="rect">
            <a:avLst/>
          </a:prstGeom>
        </p:spPr>
      </p:pic>
      <p:sp>
        <p:nvSpPr>
          <p:cNvPr id="10" name="Titolo 1"/>
          <p:cNvSpPr>
            <a:spLocks noGrp="1"/>
          </p:cNvSpPr>
          <p:nvPr>
            <p:ph type="ctrTitle" hasCustomPrompt="1"/>
          </p:nvPr>
        </p:nvSpPr>
        <p:spPr>
          <a:xfrm>
            <a:off x="347300" y="442999"/>
            <a:ext cx="8386686" cy="523081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lnSpc>
                <a:spcPts val="2200"/>
              </a:lnSpc>
              <a:defRPr sz="2000" b="0" i="0" baseline="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it-IT" dirty="0" smtClean="0"/>
              <a:t>Slide Title</a:t>
            </a:r>
            <a:endParaRPr lang="it-IT" dirty="0"/>
          </a:p>
        </p:txBody>
      </p:sp>
      <p:sp>
        <p:nvSpPr>
          <p:cNvPr id="11" name="Sottotitolo 2"/>
          <p:cNvSpPr>
            <a:spLocks noGrp="1"/>
          </p:cNvSpPr>
          <p:nvPr>
            <p:ph type="subTitle" idx="1" hasCustomPrompt="1"/>
          </p:nvPr>
        </p:nvSpPr>
        <p:spPr>
          <a:xfrm>
            <a:off x="347300" y="997139"/>
            <a:ext cx="8386686" cy="374461"/>
          </a:xfrm>
          <a:prstGeom prst="rect">
            <a:avLst/>
          </a:prstGeom>
        </p:spPr>
        <p:txBody>
          <a:bodyPr>
            <a:spAutoFit/>
          </a:bodyPr>
          <a:lstStyle>
            <a:lvl1pPr>
              <a:defRPr lang="it-IT" sz="1500" b="0" i="0" baseline="0" dirty="0">
                <a:solidFill>
                  <a:srgbClr val="6F707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lvl="0">
              <a:lnSpc>
                <a:spcPts val="2200"/>
              </a:lnSpc>
              <a:spcBef>
                <a:spcPct val="0"/>
              </a:spcBef>
              <a:buNone/>
            </a:pPr>
            <a:r>
              <a:rPr lang="it-IT" dirty="0" smtClean="0"/>
              <a:t>Slide Sub title</a:t>
            </a:r>
            <a:endParaRPr lang="it-IT" dirty="0"/>
          </a:p>
        </p:txBody>
      </p:sp>
      <p:sp>
        <p:nvSpPr>
          <p:cNvPr id="13" name="TextBox 12"/>
          <p:cNvSpPr txBox="1"/>
          <p:nvPr userDrawn="1"/>
        </p:nvSpPr>
        <p:spPr>
          <a:xfrm>
            <a:off x="347300" y="6324600"/>
            <a:ext cx="453970" cy="254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 sz="1800">
                <a:solidFill>
                  <a:srgbClr val="BE2328"/>
                </a:solidFill>
                <a:effectLst/>
                <a:latin typeface="ArialMT"/>
                <a:ea typeface="Calibri"/>
                <a:cs typeface="ArialMT"/>
              </a:defRPr>
            </a:lvl1pPr>
          </a:lstStyle>
          <a:p>
            <a:pPr lvl="0" algn="l"/>
            <a:r>
              <a:rPr lang="en-US" sz="1000" dirty="0" smtClean="0">
                <a:latin typeface="Arial" pitchFamily="34" charset="0"/>
                <a:cs typeface="Arial" pitchFamily="34" charset="0"/>
              </a:rPr>
              <a:t>Date</a:t>
            </a:r>
            <a:endParaRPr lang="en-US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 Placeholder 19"/>
          <p:cNvSpPr>
            <a:spLocks noGrp="1"/>
          </p:cNvSpPr>
          <p:nvPr>
            <p:ph type="body" sz="quarter" idx="15" hasCustomPrompt="1"/>
          </p:nvPr>
        </p:nvSpPr>
        <p:spPr>
          <a:xfrm>
            <a:off x="347662" y="152400"/>
            <a:ext cx="7958137" cy="33064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>
                <a:solidFill>
                  <a:srgbClr val="C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dirty="0" smtClean="0"/>
              <a:t>Section</a:t>
            </a:r>
            <a:endParaRPr lang="en-US" dirty="0"/>
          </a:p>
        </p:txBody>
      </p:sp>
      <p:pic>
        <p:nvPicPr>
          <p:cNvPr id="12" name="Picture 2" descr="D:\Work\Life\Logo Change campaign\Stationaries with new logo\03 02 15\logo\FG_LOGO-03.jp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6237313"/>
            <a:ext cx="1872208" cy="39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Segnaposto numero diapositiva 5"/>
          <p:cNvSpPr>
            <a:spLocks noGrp="1"/>
          </p:cNvSpPr>
          <p:nvPr>
            <p:ph type="sldNum" sz="quarter" idx="12"/>
          </p:nvPr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lvl1pPr algn="r">
              <a:defRPr sz="8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C465A074-71B0-1C47-A455-7677837C124E}" type="slidenum">
              <a:rPr lang="it-IT" smtClean="0"/>
              <a:pPr/>
              <a:t>‹#›</a:t>
            </a:fld>
            <a:endParaRPr lang="it-IT" dirty="0"/>
          </a:p>
        </p:txBody>
      </p:sp>
      <p:sp>
        <p:nvSpPr>
          <p:cNvPr id="18" name="Segnaposto numero diapositiva 5"/>
          <p:cNvSpPr txBox="1">
            <a:spLocks/>
          </p:cNvSpPr>
          <p:nvPr userDrawn="1"/>
        </p:nvSpPr>
        <p:spPr>
          <a:xfrm>
            <a:off x="8539204" y="273559"/>
            <a:ext cx="200167" cy="178318"/>
          </a:xfrm>
          <a:prstGeom prst="rect">
            <a:avLst/>
          </a:prstGeom>
        </p:spPr>
        <p:txBody>
          <a:bodyPr lIns="0" tIns="0" rIns="0" bIns="0" anchor="t" anchorCtr="0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00" kern="1200">
                <a:solidFill>
                  <a:schemeClr val="accent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C465A074-71B0-1C47-A455-7677837C124E}" type="slidenum">
              <a:rPr lang="it-IT" sz="800" smtClean="0"/>
              <a:pPr/>
              <a:t>‹#›</a:t>
            </a:fld>
            <a:endParaRPr lang="it-IT" sz="800" dirty="0"/>
          </a:p>
        </p:txBody>
      </p:sp>
    </p:spTree>
    <p:extLst>
      <p:ext uri="{BB962C8B-B14F-4D97-AF65-F5344CB8AC3E}">
        <p14:creationId xmlns:p14="http://schemas.microsoft.com/office/powerpoint/2010/main" val="2857276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rgbClr val="C21C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18" name="Picture 2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216246"/>
            <a:ext cx="1777653" cy="698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 userDrawn="1"/>
        </p:nvSpPr>
        <p:spPr>
          <a:xfrm>
            <a:off x="457200" y="3276600"/>
            <a:ext cx="2133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Thanks</a:t>
            </a:r>
            <a:endParaRPr lang="en-US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533400" y="4343400"/>
            <a:ext cx="3581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indent="0" fontAlgn="base">
              <a:spcBef>
                <a:spcPct val="0"/>
              </a:spcBef>
              <a:spcAft>
                <a:spcPct val="0"/>
              </a:spcAft>
              <a:buNone/>
              <a:defRPr lang="en-US" sz="1600" b="0" dirty="0">
                <a:solidFill>
                  <a:schemeClr val="bg1"/>
                </a:solidFill>
                <a:latin typeface="Arial" charset="0"/>
              </a:defRPr>
            </a:lvl1pPr>
          </a:lstStyle>
          <a:p>
            <a:pPr marL="0" lvl="0" indent="0" fontAlgn="base">
              <a:spcBef>
                <a:spcPct val="0"/>
              </a:spcBef>
              <a:spcAft>
                <a:spcPct val="0"/>
              </a:spcAft>
            </a:pPr>
            <a:r>
              <a:rPr lang="en-US" dirty="0" smtClean="0"/>
              <a:t>Name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600" b="0" dirty="0" smtClean="0">
                <a:solidFill>
                  <a:schemeClr val="bg1"/>
                </a:solidFill>
              </a:rPr>
              <a:t>Email address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600" b="0" dirty="0" smtClean="0">
                <a:solidFill>
                  <a:schemeClr val="bg1"/>
                </a:solidFill>
              </a:rPr>
              <a:t>Contact</a:t>
            </a:r>
            <a:r>
              <a:rPr lang="en-US" sz="1600" b="0" baseline="0" dirty="0" smtClean="0">
                <a:solidFill>
                  <a:schemeClr val="bg1"/>
                </a:solidFill>
              </a:rPr>
              <a:t> Information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600" b="0" baseline="0" dirty="0" smtClean="0">
                <a:solidFill>
                  <a:schemeClr val="bg1"/>
                </a:solidFill>
              </a:rPr>
              <a:t>www.futuregenerali.in</a:t>
            </a:r>
            <a:endParaRPr lang="en-US" sz="1600" b="0" dirty="0" smtClean="0">
              <a:solidFill>
                <a:schemeClr val="bg1"/>
              </a:solidFill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2708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1656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5" r:id="rId6"/>
    <p:sldLayoutId id="2147483657" r:id="rId7"/>
    <p:sldLayoutId id="2147483654" r:id="rId8"/>
    <p:sldLayoutId id="2147483656" r:id="rId9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ottotitolo 2"/>
          <p:cNvSpPr>
            <a:spLocks noGrp="1"/>
          </p:cNvSpPr>
          <p:nvPr>
            <p:ph type="subTitle" idx="1"/>
          </p:nvPr>
        </p:nvSpPr>
        <p:spPr>
          <a:xfrm>
            <a:off x="347300" y="3304562"/>
            <a:ext cx="8386686" cy="628494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algn="l">
              <a:lnSpc>
                <a:spcPts val="2400"/>
              </a:lnSpc>
              <a:spcBef>
                <a:spcPts val="0"/>
              </a:spcBef>
              <a:buNone/>
              <a:defRPr sz="2000" baseline="0">
                <a:solidFill>
                  <a:srgbClr val="6F7072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it-IT" dirty="0"/>
          </a:p>
        </p:txBody>
      </p:sp>
      <p:sp>
        <p:nvSpPr>
          <p:cNvPr id="5" name="Titolo 1"/>
          <p:cNvSpPr>
            <a:spLocks noGrp="1"/>
          </p:cNvSpPr>
          <p:nvPr>
            <p:ph type="ctrTitle"/>
          </p:nvPr>
        </p:nvSpPr>
        <p:spPr>
          <a:xfrm>
            <a:off x="300114" y="1340768"/>
            <a:ext cx="8386686" cy="869098"/>
          </a:xfrm>
          <a:prstGeom prst="rect">
            <a:avLst/>
          </a:prstGeom>
        </p:spPr>
        <p:txBody>
          <a:bodyPr/>
          <a:lstStyle>
            <a:lvl1pPr algn="l">
              <a:lnSpc>
                <a:spcPts val="3500"/>
              </a:lnSpc>
              <a:defRPr sz="3300" b="1" baseline="0">
                <a:solidFill>
                  <a:srgbClr val="C2171B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sz="3600" b="0" dirty="0"/>
              <a:t/>
            </a:r>
            <a:br>
              <a:rPr lang="en-US" sz="3600" b="0" dirty="0"/>
            </a:br>
            <a:r>
              <a:rPr lang="en-US" sz="3600" b="0" dirty="0"/>
              <a:t/>
            </a:r>
            <a:br>
              <a:rPr lang="en-US" sz="3600" b="0" dirty="0"/>
            </a:br>
            <a:r>
              <a:rPr lang="en-US" sz="3600" dirty="0"/>
              <a:t>FUTURE BUSINESS SURAKSHA</a:t>
            </a:r>
            <a:br>
              <a:rPr lang="en-US" sz="3600" dirty="0"/>
            </a:br>
            <a:r>
              <a:rPr lang="en-US" sz="3600" dirty="0"/>
              <a:t>FOR HOTELS &amp; RESTAURANTS</a:t>
            </a: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258739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95536" y="1268760"/>
            <a:ext cx="8391525" cy="4378325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Future </a:t>
            </a:r>
            <a:r>
              <a:rPr lang="en-US" sz="2400" b="1" dirty="0" err="1" smtClean="0">
                <a:solidFill>
                  <a:schemeClr val="bg1">
                    <a:lumMod val="50000"/>
                  </a:schemeClr>
                </a:solidFill>
              </a:rPr>
              <a:t>Generali's</a:t>
            </a:r>
            <a:endParaRPr lang="en-US" sz="24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/>
            <a:endParaRPr lang="en-US" sz="2400" b="1" dirty="0">
              <a:solidFill>
                <a:schemeClr val="bg1">
                  <a:lumMod val="50000"/>
                </a:schemeClr>
              </a:solidFill>
            </a:endParaRPr>
          </a:p>
          <a:p>
            <a:pPr algn="ctr"/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“Business </a:t>
            </a:r>
            <a:r>
              <a:rPr lang="en-US" sz="2400" b="1" dirty="0" err="1" smtClean="0">
                <a:solidFill>
                  <a:schemeClr val="bg1">
                    <a:lumMod val="50000"/>
                  </a:schemeClr>
                </a:solidFill>
              </a:rPr>
              <a:t>Suraksha</a:t>
            </a:r>
            <a:r>
              <a:rPr lang="en-US" sz="2400" b="1" dirty="0" smtClean="0">
                <a:solidFill>
                  <a:schemeClr val="bg1">
                    <a:lumMod val="50000"/>
                  </a:schemeClr>
                </a:solidFill>
              </a:rPr>
              <a:t> For </a:t>
            </a:r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Hotels &amp; Restaurants</a:t>
            </a:r>
            <a:r>
              <a:rPr lang="en-US" sz="2400" b="1" dirty="0" smtClean="0">
                <a:solidFill>
                  <a:schemeClr val="bg1">
                    <a:lumMod val="50000"/>
                  </a:schemeClr>
                </a:solidFill>
              </a:rPr>
              <a:t>”</a:t>
            </a:r>
          </a:p>
          <a:p>
            <a:pPr algn="ctr"/>
            <a:endParaRPr lang="en-US" sz="24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is a comprehensive package policy which provides</a:t>
            </a:r>
          </a:p>
          <a:p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protection to Building and its contents against loss</a:t>
            </a:r>
          </a:p>
          <a:p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or damage by sudden, unexpected event </a:t>
            </a:r>
            <a:r>
              <a:rPr lang="en-US" sz="2400" b="1" dirty="0" smtClean="0">
                <a:solidFill>
                  <a:schemeClr val="bg1">
                    <a:lumMod val="50000"/>
                  </a:schemeClr>
                </a:solidFill>
              </a:rPr>
              <a:t>or accidents</a:t>
            </a:r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, Personal Accidents to Hotel </a:t>
            </a:r>
            <a:r>
              <a:rPr lang="en-US" sz="2400" b="1" dirty="0" smtClean="0">
                <a:solidFill>
                  <a:schemeClr val="bg1">
                    <a:lumMod val="50000"/>
                  </a:schemeClr>
                </a:solidFill>
              </a:rPr>
              <a:t>Owner/ employees</a:t>
            </a:r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, Liability insurance and </a:t>
            </a:r>
            <a:r>
              <a:rPr lang="en-US" sz="2400" b="1" dirty="0" err="1">
                <a:solidFill>
                  <a:schemeClr val="bg1">
                    <a:lumMod val="50000"/>
                  </a:schemeClr>
                </a:solidFill>
              </a:rPr>
              <a:t>Misc</a:t>
            </a:r>
            <a:r>
              <a:rPr lang="en-US" sz="2400" b="1" dirty="0">
                <a:solidFill>
                  <a:schemeClr val="bg1">
                    <a:lumMod val="50000"/>
                  </a:schemeClr>
                </a:solidFill>
              </a:rPr>
              <a:t> covers.</a:t>
            </a:r>
            <a:endParaRPr lang="en-IN" sz="2800" dirty="0" smtClean="0">
              <a:solidFill>
                <a:schemeClr val="bg1">
                  <a:lumMod val="50000"/>
                </a:schemeClr>
              </a:solidFill>
              <a:ea typeface="+mj-ea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C00000"/>
                </a:solidFill>
              </a:rPr>
              <a:t>Future Hotel &amp; Restaurant </a:t>
            </a:r>
            <a:r>
              <a:rPr lang="en-US" sz="3200" b="1" dirty="0" err="1">
                <a:solidFill>
                  <a:srgbClr val="C00000"/>
                </a:solidFill>
              </a:rPr>
              <a:t>Suraksha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0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428596" y="1268760"/>
            <a:ext cx="8391525" cy="4378325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• It is a comprehensive package insurance policy to</a:t>
            </a:r>
          </a:p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cover loss or damage to the property and its</a:t>
            </a:r>
          </a:p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contents, burglary and liability in case of lawsuits</a:t>
            </a:r>
          </a:p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based on incidents or events that occur on the</a:t>
            </a:r>
          </a:p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property.</a:t>
            </a:r>
          </a:p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• Insurer promises the insured a financial protection</a:t>
            </a:r>
          </a:p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for covered losses associated with risk.</a:t>
            </a:r>
          </a:p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• Insured agrees to pay a premium in return for this</a:t>
            </a:r>
          </a:p>
          <a:p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financial protection</a:t>
            </a:r>
            <a:endParaRPr lang="en-IN" sz="2800" dirty="0" smtClean="0">
              <a:solidFill>
                <a:schemeClr val="bg1">
                  <a:lumMod val="50000"/>
                </a:schemeClr>
              </a:solidFill>
              <a:ea typeface="+mj-ea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5152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C00000"/>
                </a:solidFill>
              </a:rPr>
              <a:t>What is Hotel &amp; Restaurant </a:t>
            </a:r>
            <a:r>
              <a:rPr lang="en-US" sz="3200" b="1" dirty="0" err="1">
                <a:solidFill>
                  <a:srgbClr val="C00000"/>
                </a:solidFill>
              </a:rPr>
              <a:t>Suraksha</a:t>
            </a:r>
            <a:r>
              <a:rPr lang="en-US" sz="3200" b="1" dirty="0">
                <a:solidFill>
                  <a:srgbClr val="C00000"/>
                </a:solidFill>
              </a:rPr>
              <a:t>?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83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24744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Fire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and Special Perils </a:t>
            </a:r>
            <a:endParaRPr lang="en-US" sz="20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• Business Interruption (FLOP)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Burglary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&amp; Housebreaking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Electronic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Equipment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Machinery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Breakdown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All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Risks for Portable Equipment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Personal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Accident </a:t>
            </a:r>
            <a:endParaRPr lang="en-US" sz="20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Workmen’s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Compensation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Public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Liability </a:t>
            </a:r>
            <a:endParaRPr lang="en-US" sz="20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. Baggage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Plate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Glass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Money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Insurance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Fidelity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Guarantee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Neon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Sign/Glow Sign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endParaRPr lang="en-US" sz="18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What does this policy cover?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832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412776"/>
            <a:ext cx="8391525" cy="4378325"/>
          </a:xfrm>
        </p:spPr>
        <p:txBody>
          <a:bodyPr>
            <a:noAutofit/>
          </a:bodyPr>
          <a:lstStyle/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Building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: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This covers the Super Structure and Permanent Fixtures of the Petrol Station 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–The structure insured for the amount of money it would cost to reconstruct, i.e. the reinstatement value. </a:t>
            </a:r>
          </a:p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Contents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: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This covers the loss or damage to the contents inside the Petrol Station premises. 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–The contents are covered on market value basis. </a:t>
            </a:r>
          </a:p>
          <a:p>
            <a:endParaRPr lang="en-US" sz="1800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Fire Insurance of the Building and Contents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6215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Fire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Lightning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Explosion/Implosion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Aircraft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damage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Impact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damage from rail/road vehicle or animal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Riot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, Strike, Malicious Damage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Storm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, Cyclone, Tempest, Flood and Inundation.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Subsidence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and Landslide including rockslide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Missile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testing operations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Leakage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from automatic sprinkler installations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Bursting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and/or overflowing of Water Tanks, Apparatus and Pipes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Bush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fire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Earthquake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Fire Insurance – Insured Perils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07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• Following extension to fire insurance can also be opted by</a:t>
            </a: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paying an additional premium</a:t>
            </a: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– Terrorism</a:t>
            </a: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– Cost of alternate accommodation when Office has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to vacate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while repairs are made as a result of loss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or damage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to property by covered perils</a:t>
            </a: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– Loss of Rent following loss or damage to property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by covered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perils (if the office premises is given on rent)</a:t>
            </a: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Fire Insurance – Add on Perils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019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This covers business interruption because of damage to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the Premises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by Fire &amp; allied perils, in respect of the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following items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in accordance with the Basis of Settlement and the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Limit of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Liability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(a) Gross Profit due to reduction in turnover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(b) Increase in cost of working</a:t>
            </a: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Fire Loss of Profit – Business Interruption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49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This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section provides protection against the loss or damage to the contents and/or building of insured premises by Burglary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Contents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can be insured on 100% or on First Loss Basis. The limits for first loss basis is 25% and 40%. </a:t>
            </a:r>
            <a:endParaRPr lang="en-US" sz="20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Exclusions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to money/ currency/ </a:t>
            </a:r>
            <a:r>
              <a:rPr lang="en-US" sz="2000" dirty="0" err="1">
                <a:solidFill>
                  <a:schemeClr val="bg1">
                    <a:lumMod val="50000"/>
                  </a:schemeClr>
                </a:solidFill>
              </a:rPr>
              <a:t>cheques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/ stamps.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Losses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arising out of involvement of employees in the act of burglary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to livestock, motor vehicles or pedal cycles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Excluding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Valuables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Burglary &amp; Housebreaking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48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Computer, TV, VCR, Music System against all risks of damage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and breakdown.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List of items to be covered along with their value are to be provided.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Sum insured is to be on reinstatement value basis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Age of items shall not be more than 7 years old.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Exclusions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for which manufacturer or supplier is responsible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consequent upon wear and tear, gradual deterioration, atmospheric or climatic conditions, rust, corrosion, moth, vermin or insect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Any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costs incurred in connection with elimination of functional failures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caused by willful act or gross negligence of the insured.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due to pre-existing faults within the knowledge of the insured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Electronic Equipment's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95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Appliances like Air Conditioners, Refrigerators, Portable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Generators can be covered against Accidental Electrical or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Mechanical Breakdown.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The list of items to be covered along with their value to be provided.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The value to be indicated on reinstatement value basis.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Age of the items shall not be more than 7 years old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Exclusions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arising out of willful act or gross negligence of the insured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for which manufacturer or supplier is responsible.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Loss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caused by wear and tear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Machinery Breakdown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467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Covers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loss or damage to portable computer/ Laptop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by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          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Fire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, Riot and Strike, Theft or Accident, from any fortuitous cause, any time during the period of this insurance and within the limits stated in the Schedule.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Geographical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Limit – “Anywhere in India” </a:t>
            </a:r>
            <a:endParaRPr lang="en-US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• Exclusions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Internal Breakdown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All </a:t>
            </a:r>
            <a:r>
              <a:rPr lang="en-US" sz="3200" b="1" dirty="0">
                <a:solidFill>
                  <a:srgbClr val="C00000"/>
                </a:solidFill>
              </a:rPr>
              <a:t>Risk – Portable </a:t>
            </a:r>
            <a:r>
              <a:rPr lang="en-US" sz="3200" b="1" dirty="0" err="1">
                <a:solidFill>
                  <a:srgbClr val="C00000"/>
                </a:solidFill>
              </a:rPr>
              <a:t>Equipments</a:t>
            </a:r>
            <a:r>
              <a:rPr lang="en-US" sz="3200" b="1" dirty="0">
                <a:solidFill>
                  <a:srgbClr val="C00000"/>
                </a:solidFill>
              </a:rPr>
              <a:t>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03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Owner and Employees of the Hotel can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be covered under this section against following covers up to limit as mentioned in the schedule.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Accidental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Death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Permanent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Total Disablement </a:t>
            </a: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Permanent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Partial Disablement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. </a:t>
            </a:r>
            <a:endParaRPr lang="en-US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Details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of each person along with the sum insured opted for each person to be mentioned.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In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case of Accidental Death and Permanent Total Disablement, we will compensate insured or their nominees for the full value of sum insured as opted.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In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the event of accidental bodily injury causing permanent partial disability within 12 months of the accident, benefits will be payable as per the table for PPD.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Personal Accident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24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Exclusions 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Intentional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Self Injury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Accident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under the influence of alcohol or drugs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Illegal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act or any violation of law or your resistance to arrest.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Participating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in Aviation or Ballooning, Motor Racing or Trial Run.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Curative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treatments or interventions.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Pregnancy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, Childbirth, Miscarriage, Abortion or related complications.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War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, Invasion, Act of Foreign Enemies and Hostilities.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Nuclear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Energy, Radiation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Any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Existing Disablement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Venereal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Sexually Transmitted Diseases, HIV/AIDS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Non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Recommended Hospital stay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Expenses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for non medical in nature, emergency medical evacuation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Personal Accident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281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dirty="0"/>
          </a:p>
          <a:p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This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covers the liability towards your employee under the Workmen Compensation Act, Fatal Accidents Act and at Common Law under this section. In the section, employees having wages up to 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Re.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8000 can be covered.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Workmen’s </a:t>
            </a:r>
            <a:r>
              <a:rPr lang="en-US" sz="3200" b="1" dirty="0">
                <a:solidFill>
                  <a:srgbClr val="C00000"/>
                </a:solidFill>
              </a:rPr>
              <a:t>Compensation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507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24744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This section will compensate the Institute owner for the claims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arising out of the third party bodily injury or property damage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occurring in the premises. This is in accordance with Indian Law.</a:t>
            </a: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• Exclusions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Liability assumed by agreement unless such liability would have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attached to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the insured notwithstanding such agreement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Liability arising out of deliberate, willful or intentional non-compliance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with any statutory provisions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Liability connected with fines, penalties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Liability in connection with any motor vehicles, watercraft, hovercraft air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spacecraft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Any interest imposed in connection with Workmen’s compensation Act.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Liability arising out of animals of any description whatsoever kept for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commercial or agricultural purposes</a:t>
            </a: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Public Liability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494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dirty="0"/>
          </a:p>
          <a:p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400" b="1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4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This section covers accidental loss caused to </a:t>
            </a:r>
            <a:r>
              <a:rPr lang="en-US" sz="2400" dirty="0" smtClean="0">
                <a:solidFill>
                  <a:schemeClr val="bg1">
                    <a:lumMod val="50000"/>
                  </a:schemeClr>
                </a:solidFill>
              </a:rPr>
              <a:t>your (Hotel owners) personal </a:t>
            </a: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baggage while traveling anywhere in </a:t>
            </a:r>
            <a:r>
              <a:rPr lang="en-US" sz="2400" dirty="0" smtClean="0">
                <a:solidFill>
                  <a:schemeClr val="bg1">
                    <a:lumMod val="50000"/>
                  </a:schemeClr>
                </a:solidFill>
              </a:rPr>
              <a:t>India beyond </a:t>
            </a: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25 km radius of the insured premises.</a:t>
            </a:r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Baggage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361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• Fixed </a:t>
            </a:r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plate glass can be covered against accidental breakage.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Details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of the plate glass along with the value to be provided. </a:t>
            </a:r>
            <a:endParaRPr lang="en-US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Exclusions </a:t>
            </a:r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Breakage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or damage during removal, alterations and/or repairs on or about the insured premises. </a:t>
            </a: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– Disfiguration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, scratching or damage of glass other than fracture extending through the entire thickness of the glass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Fixed </a:t>
            </a:r>
            <a:r>
              <a:rPr lang="en-US" sz="3200" b="1" dirty="0">
                <a:solidFill>
                  <a:srgbClr val="C00000"/>
                </a:solidFill>
              </a:rPr>
              <a:t>Plate Glass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60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b="1" dirty="0">
                <a:solidFill>
                  <a:schemeClr val="bg1">
                    <a:lumMod val="50000"/>
                  </a:schemeClr>
                </a:solidFill>
              </a:rPr>
              <a:t>• This section protects your risks by</a:t>
            </a:r>
            <a:r>
              <a:rPr lang="en-US" sz="2000" b="1" dirty="0" smtClean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Money in Transit between the insured premises and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specified bank and vice versa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Money in Safe</a:t>
            </a: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Money </a:t>
            </a:r>
            <a:r>
              <a:rPr lang="en-US" sz="3200" b="1" dirty="0">
                <a:solidFill>
                  <a:srgbClr val="C00000"/>
                </a:solidFill>
              </a:rPr>
              <a:t>Insurance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765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b="1" dirty="0">
              <a:solidFill>
                <a:schemeClr val="bg1">
                  <a:lumMod val="50000"/>
                </a:schemeClr>
              </a:solidFill>
            </a:endParaRPr>
          </a:p>
          <a:p>
            <a:endParaRPr lang="en-US" sz="2000" dirty="0"/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This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section covers you against any direct loss caused by act of fraud committed by any salaried employee in the insured premises.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Fidelity </a:t>
            </a:r>
            <a:r>
              <a:rPr lang="en-US" sz="3200" b="1" dirty="0">
                <a:solidFill>
                  <a:srgbClr val="C00000"/>
                </a:solidFill>
              </a:rPr>
              <a:t>Guarantee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11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dirty="0"/>
          </a:p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This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section covers accidental damage to Neon Sign/ Glow Sign by Fire, lightening, external explosion, theft, riots, strike &amp; natural calamities, accidental external means</a:t>
            </a:r>
            <a:r>
              <a:rPr lang="en-US" sz="2000" dirty="0"/>
              <a:t>. </a:t>
            </a:r>
          </a:p>
          <a:p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Neon Sign/ Glow Sign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92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The construction type of premises should be Class A (Brick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wall in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RCC framework) and no </a:t>
            </a:r>
            <a:r>
              <a:rPr lang="en-US" sz="2000" dirty="0" err="1">
                <a:solidFill>
                  <a:schemeClr val="bg1">
                    <a:lumMod val="50000"/>
                  </a:schemeClr>
                </a:solidFill>
              </a:rPr>
              <a:t>kutcha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 construction is allowed.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This policy is designed mainly for Hotels &amp;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Restaurants covering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building and/or Contents.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Any kind of manufacturing should not be carried out in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the premises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It should not be silent (closed) in nature.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It should not be situated in low lying area and having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past flood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loss history. (To be referred to underwriter)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Proposal form with clear and complete details such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as coverage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, sum insured limits and duly signed by Proposer.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Criteria </a:t>
            </a:r>
            <a:r>
              <a:rPr lang="en-US" sz="3200" b="1" dirty="0">
                <a:solidFill>
                  <a:srgbClr val="C00000"/>
                </a:solidFill>
              </a:rPr>
              <a:t>for </a:t>
            </a:r>
            <a:r>
              <a:rPr lang="en-US" sz="3200" b="1" dirty="0" smtClean="0">
                <a:solidFill>
                  <a:srgbClr val="C00000"/>
                </a:solidFill>
              </a:rPr>
              <a:t>Acceptance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873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Burglary sum insured shall be either on 100% basis or first loss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limits (25% or 40%).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Minimum 3 sections to be opted and out of that Fire and Burglary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sections are compulsory.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Short period policy proposals shall not be accepted.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Equipment age under Electrical and Mechanical appliance and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electronic appliances section shall not be more than 7 years. If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equipment age exceeds more than 7 years then refer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the proposal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to underwriter with complete details of equipment.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Max discount up to 40% on tariff section and Max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sectional discount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of 20% on non tariff section is allowed. For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higher discount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consideration, proposal to be referred to underwriter.</a:t>
            </a: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Criteria </a:t>
            </a:r>
            <a:r>
              <a:rPr lang="en-US" sz="3200" b="1" dirty="0">
                <a:solidFill>
                  <a:srgbClr val="C00000"/>
                </a:solidFill>
              </a:rPr>
              <a:t>for </a:t>
            </a:r>
            <a:r>
              <a:rPr lang="en-US" sz="3200" b="1" dirty="0" smtClean="0">
                <a:solidFill>
                  <a:srgbClr val="C00000"/>
                </a:solidFill>
              </a:rPr>
              <a:t>Acceptance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386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Valuables /</a:t>
            </a:r>
            <a:r>
              <a:rPr lang="en-US" sz="2000" dirty="0" err="1">
                <a:solidFill>
                  <a:schemeClr val="bg1">
                    <a:lumMod val="50000"/>
                  </a:schemeClr>
                </a:solidFill>
              </a:rPr>
              <a:t>Jewellery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 under any section of policy. 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Cash other than Money section.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Employees on the contract are not covered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under fidelity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section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What is not covered?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8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endParaRPr lang="en-US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•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In following cases/ extension under the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policy requires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prior approval from the local/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zonal underwriter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If the Office premises had previous loss/ claim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history under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any section.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If business interruption coverage (Fire Loss of Profit)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is required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Any proposal that exceeds predefined limits under one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or more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section as below or any terms and condition which 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is out </a:t>
            </a:r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of scope of PACKAGE underwriting guidelines</a:t>
            </a:r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endParaRPr lang="en-US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000" i="1" dirty="0">
                <a:solidFill>
                  <a:schemeClr val="bg1">
                    <a:lumMod val="50000"/>
                  </a:schemeClr>
                </a:solidFill>
              </a:rPr>
              <a:t>Please refer to UW guidelines for further details</a:t>
            </a: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UW </a:t>
            </a:r>
            <a:r>
              <a:rPr lang="en-US" sz="3200" b="1" dirty="0">
                <a:solidFill>
                  <a:srgbClr val="C00000"/>
                </a:solidFill>
              </a:rPr>
              <a:t>Approval </a:t>
            </a:r>
            <a:r>
              <a:rPr lang="en-US" sz="3200" b="1" dirty="0" smtClean="0">
                <a:solidFill>
                  <a:srgbClr val="C00000"/>
                </a:solidFill>
              </a:rPr>
              <a:t>Required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412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56939" y="1196752"/>
            <a:ext cx="8391525" cy="4378325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Sectional Discounts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Section I and II are compulsory.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Discounts shall be allowed (on non tariff sections) for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opting more sections as under: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More than 2 sections and Up to 5 sections: 5%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More than 5 sections and Up to 8 sections: 10%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More than 8 sections and Up to 12 sections: 15%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More than 12 sections: 20%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• Discount on Tariff Covers</a:t>
            </a:r>
          </a:p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– up to 40% on tariff covers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47300" y="44624"/>
            <a:ext cx="8653856" cy="8572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Discounts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60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645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PT Template New Guideline Feb 15 v1">
  <a:themeElements>
    <a:clrScheme name="Red 1.0 Primary palett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C21B17"/>
      </a:accent1>
      <a:accent2>
        <a:srgbClr val="C21B17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sActive xmlns="34b09e2f-0383-41f5-b65e-e2b9199fb399">true</IsActiv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32E8C04F5C79047B0001AA4FE9C990D" ma:contentTypeVersion="2" ma:contentTypeDescription="Create a new document." ma:contentTypeScope="" ma:versionID="00f1901ad16a6ed1cc0136e9432b104e">
  <xsd:schema xmlns:xsd="http://www.w3.org/2001/XMLSchema" xmlns:xs="http://www.w3.org/2001/XMLSchema" xmlns:p="http://schemas.microsoft.com/office/2006/metadata/properties" xmlns:ns2="34b09e2f-0383-41f5-b65e-e2b9199fb399" xmlns:ns3="6e9a517d-cacc-4f94-8a1e-c930d5ece0fd" targetNamespace="http://schemas.microsoft.com/office/2006/metadata/properties" ma:root="true" ma:fieldsID="a6dd8442beca57d8f178589b703e9192" ns2:_="" ns3:_="">
    <xsd:import namespace="34b09e2f-0383-41f5-b65e-e2b9199fb399"/>
    <xsd:import namespace="6e9a517d-cacc-4f94-8a1e-c930d5ece0fd"/>
    <xsd:element name="properties">
      <xsd:complexType>
        <xsd:sequence>
          <xsd:element name="documentManagement">
            <xsd:complexType>
              <xsd:all>
                <xsd:element ref="ns2:IsActive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4b09e2f-0383-41f5-b65e-e2b9199fb399" elementFormDefault="qualified">
    <xsd:import namespace="http://schemas.microsoft.com/office/2006/documentManagement/types"/>
    <xsd:import namespace="http://schemas.microsoft.com/office/infopath/2007/PartnerControls"/>
    <xsd:element name="IsActive" ma:index="8" nillable="true" ma:displayName="IsActive" ma:default="1" ma:internalName="IsActiv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e9a517d-cacc-4f94-8a1e-c930d5ece0fd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80D94C1-9A83-48FA-8071-B4851A843D7B}">
  <ds:schemaRefs>
    <ds:schemaRef ds:uri="http://purl.org/dc/terms/"/>
    <ds:schemaRef ds:uri="http://schemas.microsoft.com/office/2006/documentManagement/types"/>
    <ds:schemaRef ds:uri="34b09e2f-0383-41f5-b65e-e2b9199fb399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infopath/2007/PartnerControls"/>
    <ds:schemaRef ds:uri="6e9a517d-cacc-4f94-8a1e-c930d5ece0fd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2BC0780-1015-496C-A126-C9321C4094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FCB7702-A8C7-4DB7-9B88-66DAB8A018E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4b09e2f-0383-41f5-b65e-e2b9199fb399"/>
    <ds:schemaRef ds:uri="6e9a517d-cacc-4f94-8a1e-c930d5ece0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</TotalTime>
  <Words>1905</Words>
  <Application>Microsoft Office PowerPoint</Application>
  <PresentationFormat>On-screen Show (4:3)</PresentationFormat>
  <Paragraphs>241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Calibri</vt:lpstr>
      <vt:lpstr>PPT Template New Guideline Feb 15 v1</vt:lpstr>
      <vt:lpstr>  FUTURE BUSINESS SURAKSHA FOR HOTELS &amp; RESTAURANTS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Suraksha - Hotels &amp; Restaurants</dc:title>
  <dc:creator>891693</dc:creator>
  <cp:lastModifiedBy>PRASHANT SHINDE</cp:lastModifiedBy>
  <cp:revision>41</cp:revision>
  <dcterms:created xsi:type="dcterms:W3CDTF">2015-03-05T08:42:48Z</dcterms:created>
  <dcterms:modified xsi:type="dcterms:W3CDTF">2021-01-07T09:18:28Z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0x010100632E8C04F5C79047B0001AA4FE9C990D</vt:lpwstr>
  </property>
</Properties>
</file>