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8" r:id="rId5"/>
    <p:sldId id="477" r:id="rId6"/>
    <p:sldId id="495" r:id="rId7"/>
    <p:sldId id="523" r:id="rId8"/>
    <p:sldId id="478" r:id="rId9"/>
    <p:sldId id="479" r:id="rId10"/>
    <p:sldId id="480" r:id="rId11"/>
    <p:sldId id="481" r:id="rId12"/>
    <p:sldId id="530" r:id="rId13"/>
    <p:sldId id="483" r:id="rId14"/>
    <p:sldId id="525" r:id="rId15"/>
    <p:sldId id="526" r:id="rId16"/>
    <p:sldId id="484" r:id="rId17"/>
    <p:sldId id="482" r:id="rId18"/>
    <p:sldId id="485" r:id="rId19"/>
    <p:sldId id="494" r:id="rId20"/>
    <p:sldId id="502" r:id="rId21"/>
    <p:sldId id="538" r:id="rId22"/>
    <p:sldId id="486" r:id="rId23"/>
    <p:sldId id="487" r:id="rId24"/>
    <p:sldId id="528" r:id="rId25"/>
    <p:sldId id="529" r:id="rId26"/>
    <p:sldId id="497" r:id="rId27"/>
    <p:sldId id="531" r:id="rId28"/>
    <p:sldId id="490" r:id="rId29"/>
    <p:sldId id="533" r:id="rId30"/>
    <p:sldId id="536" r:id="rId31"/>
    <p:sldId id="535" r:id="rId32"/>
    <p:sldId id="539" r:id="rId33"/>
    <p:sldId id="499" r:id="rId34"/>
    <p:sldId id="537" r:id="rId35"/>
    <p:sldId id="500" r:id="rId36"/>
    <p:sldId id="491" r:id="rId37"/>
    <p:sldId id="540" r:id="rId38"/>
    <p:sldId id="541" r:id="rId39"/>
    <p:sldId id="542" r:id="rId40"/>
    <p:sldId id="543" r:id="rId41"/>
    <p:sldId id="544" r:id="rId42"/>
    <p:sldId id="545" r:id="rId43"/>
    <p:sldId id="54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ADA RAMAKRISHNAN" initials="SR" lastIdx="6" clrIdx="0">
    <p:extLst/>
  </p:cmAuthor>
  <p:cmAuthor id="2" name="AMARJIT SINGH SAINI" initials="ASS"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73D"/>
    <a:srgbClr val="F09273"/>
    <a:srgbClr val="D16944"/>
    <a:srgbClr val="8E1230"/>
    <a:srgbClr val="FFCC99"/>
    <a:srgbClr val="FF9966"/>
    <a:srgbClr val="9C0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3190" autoAdjust="0"/>
  </p:normalViewPr>
  <p:slideViewPr>
    <p:cSldViewPr showGuides="1">
      <p:cViewPr varScale="1">
        <p:scale>
          <a:sx n="74" d="100"/>
          <a:sy n="74" d="100"/>
        </p:scale>
        <p:origin x="1194" y="72"/>
      </p:cViewPr>
      <p:guideLst>
        <p:guide orient="horz" pos="2160"/>
        <p:guide pos="2880"/>
      </p:guideLst>
    </p:cSldViewPr>
  </p:slideViewPr>
  <p:notesTextViewPr>
    <p:cViewPr>
      <p:scale>
        <a:sx n="1" d="1"/>
        <a:sy n="1" d="1"/>
      </p:scale>
      <p:origin x="0" y="0"/>
    </p:cViewPr>
  </p:notesTextViewPr>
  <p:sorterViewPr>
    <p:cViewPr>
      <p:scale>
        <a:sx n="100" d="100"/>
        <a:sy n="100" d="100"/>
      </p:scale>
      <p:origin x="0" y="276"/>
    </p:cViewPr>
  </p:sorterViewPr>
  <p:notesViewPr>
    <p:cSldViewPr>
      <p:cViewPr varScale="1">
        <p:scale>
          <a:sx n="54" d="100"/>
          <a:sy n="54" d="100"/>
        </p:scale>
        <p:origin x="2796"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04E93-4AD9-4ED8-A4EC-7A598DDDC58E}" type="doc">
      <dgm:prSet loTypeId="urn:microsoft.com/office/officeart/2005/8/layout/process1" loCatId="process" qsTypeId="urn:microsoft.com/office/officeart/2005/8/quickstyle/simple1" qsCatId="simple" csTypeId="urn:microsoft.com/office/officeart/2005/8/colors/colorful4" csCatId="colorful" phldr="1"/>
      <dgm:spPr/>
    </dgm:pt>
    <dgm:pt modelId="{33215768-5933-476E-9E5A-CDA96513F819}">
      <dgm:prSet phldrT="[Text]"/>
      <dgm:spPr/>
      <dgm:t>
        <a:bodyPr/>
        <a:lstStyle/>
        <a:p>
          <a:r>
            <a:rPr lang="en-US" dirty="0"/>
            <a:t>Scrutiny &amp; Acceptance</a:t>
          </a:r>
        </a:p>
      </dgm:t>
    </dgm:pt>
    <dgm:pt modelId="{7E4EFCCC-75CB-431A-AAA0-B6EA1E847EF8}" type="parTrans" cxnId="{913DCF63-A00F-4D7A-82AE-AF64910734AB}">
      <dgm:prSet/>
      <dgm:spPr/>
      <dgm:t>
        <a:bodyPr/>
        <a:lstStyle/>
        <a:p>
          <a:endParaRPr lang="en-US"/>
        </a:p>
      </dgm:t>
    </dgm:pt>
    <dgm:pt modelId="{AB57A8DA-FF5F-4700-B993-30EA866802B5}" type="sibTrans" cxnId="{913DCF63-A00F-4D7A-82AE-AF64910734AB}">
      <dgm:prSet/>
      <dgm:spPr/>
      <dgm:t>
        <a:bodyPr/>
        <a:lstStyle/>
        <a:p>
          <a:endParaRPr lang="en-US"/>
        </a:p>
      </dgm:t>
    </dgm:pt>
    <dgm:pt modelId="{3C4074E7-1CEC-4BF7-B004-AF1B8066D427}">
      <dgm:prSet phldrT="[Text]"/>
      <dgm:spPr/>
      <dgm:t>
        <a:bodyPr/>
        <a:lstStyle/>
        <a:p>
          <a:r>
            <a:rPr lang="en-US" dirty="0"/>
            <a:t>Inward</a:t>
          </a:r>
        </a:p>
      </dgm:t>
    </dgm:pt>
    <dgm:pt modelId="{ECF36DD0-2560-47EE-83A1-36B1BFE4080B}" type="parTrans" cxnId="{6B9FE1D1-F6F9-4FB7-9B38-84DFEFD69AE7}">
      <dgm:prSet/>
      <dgm:spPr/>
      <dgm:t>
        <a:bodyPr/>
        <a:lstStyle/>
        <a:p>
          <a:endParaRPr lang="en-US"/>
        </a:p>
      </dgm:t>
    </dgm:pt>
    <dgm:pt modelId="{CE77EF3D-BE78-43CC-9C6F-40F60A3AE9AA}" type="sibTrans" cxnId="{6B9FE1D1-F6F9-4FB7-9B38-84DFEFD69AE7}">
      <dgm:prSet/>
      <dgm:spPr/>
      <dgm:t>
        <a:bodyPr/>
        <a:lstStyle/>
        <a:p>
          <a:endParaRPr lang="en-US"/>
        </a:p>
      </dgm:t>
    </dgm:pt>
    <dgm:pt modelId="{46219DF4-62ED-4371-B481-0EB47A7908E9}">
      <dgm:prSet phldrT="[Text]"/>
      <dgm:spPr/>
      <dgm:t>
        <a:bodyPr/>
        <a:lstStyle/>
        <a:p>
          <a:r>
            <a:rPr lang="en-US" dirty="0"/>
            <a:t>Policy Issuance</a:t>
          </a:r>
        </a:p>
      </dgm:t>
    </dgm:pt>
    <dgm:pt modelId="{1283D897-5785-477C-B9F4-560B9B011363}" type="parTrans" cxnId="{419696A9-9858-4EE1-883B-3E070C058580}">
      <dgm:prSet/>
      <dgm:spPr/>
      <dgm:t>
        <a:bodyPr/>
        <a:lstStyle/>
        <a:p>
          <a:endParaRPr lang="en-US"/>
        </a:p>
      </dgm:t>
    </dgm:pt>
    <dgm:pt modelId="{FA95070F-DB4A-4206-8EB3-6229AB6C97A0}" type="sibTrans" cxnId="{419696A9-9858-4EE1-883B-3E070C058580}">
      <dgm:prSet/>
      <dgm:spPr/>
      <dgm:t>
        <a:bodyPr/>
        <a:lstStyle/>
        <a:p>
          <a:endParaRPr lang="en-US"/>
        </a:p>
      </dgm:t>
    </dgm:pt>
    <dgm:pt modelId="{8828ABD6-904C-4960-B25E-C0F60D968ACB}" type="pres">
      <dgm:prSet presAssocID="{93904E93-4AD9-4ED8-A4EC-7A598DDDC58E}" presName="Name0" presStyleCnt="0">
        <dgm:presLayoutVars>
          <dgm:dir/>
          <dgm:resizeHandles val="exact"/>
        </dgm:presLayoutVars>
      </dgm:prSet>
      <dgm:spPr/>
    </dgm:pt>
    <dgm:pt modelId="{0FDC0078-B7AC-4F63-9174-7EEBCA14FD7F}" type="pres">
      <dgm:prSet presAssocID="{33215768-5933-476E-9E5A-CDA96513F819}" presName="node" presStyleLbl="node1" presStyleIdx="0" presStyleCnt="3">
        <dgm:presLayoutVars>
          <dgm:bulletEnabled val="1"/>
        </dgm:presLayoutVars>
      </dgm:prSet>
      <dgm:spPr/>
      <dgm:t>
        <a:bodyPr/>
        <a:lstStyle/>
        <a:p>
          <a:endParaRPr lang="en-US"/>
        </a:p>
      </dgm:t>
    </dgm:pt>
    <dgm:pt modelId="{A5E505E1-5790-4BC3-AA58-07B956A44DAD}" type="pres">
      <dgm:prSet presAssocID="{AB57A8DA-FF5F-4700-B993-30EA866802B5}" presName="sibTrans" presStyleLbl="sibTrans2D1" presStyleIdx="0" presStyleCnt="2"/>
      <dgm:spPr/>
      <dgm:t>
        <a:bodyPr/>
        <a:lstStyle/>
        <a:p>
          <a:endParaRPr lang="en-US"/>
        </a:p>
      </dgm:t>
    </dgm:pt>
    <dgm:pt modelId="{BEBF89EE-28D3-40FC-8EA5-449FB5F4C0CE}" type="pres">
      <dgm:prSet presAssocID="{AB57A8DA-FF5F-4700-B993-30EA866802B5}" presName="connectorText" presStyleLbl="sibTrans2D1" presStyleIdx="0" presStyleCnt="2"/>
      <dgm:spPr/>
      <dgm:t>
        <a:bodyPr/>
        <a:lstStyle/>
        <a:p>
          <a:endParaRPr lang="en-US"/>
        </a:p>
      </dgm:t>
    </dgm:pt>
    <dgm:pt modelId="{6D8B7707-EE10-4812-B88E-B2313103BF27}" type="pres">
      <dgm:prSet presAssocID="{3C4074E7-1CEC-4BF7-B004-AF1B8066D427}" presName="node" presStyleLbl="node1" presStyleIdx="1" presStyleCnt="3">
        <dgm:presLayoutVars>
          <dgm:bulletEnabled val="1"/>
        </dgm:presLayoutVars>
      </dgm:prSet>
      <dgm:spPr/>
      <dgm:t>
        <a:bodyPr/>
        <a:lstStyle/>
        <a:p>
          <a:endParaRPr lang="en-US"/>
        </a:p>
      </dgm:t>
    </dgm:pt>
    <dgm:pt modelId="{7FD6FB8E-719F-4662-AB43-AD468BBE033A}" type="pres">
      <dgm:prSet presAssocID="{CE77EF3D-BE78-43CC-9C6F-40F60A3AE9AA}" presName="sibTrans" presStyleLbl="sibTrans2D1" presStyleIdx="1" presStyleCnt="2"/>
      <dgm:spPr/>
      <dgm:t>
        <a:bodyPr/>
        <a:lstStyle/>
        <a:p>
          <a:endParaRPr lang="en-US"/>
        </a:p>
      </dgm:t>
    </dgm:pt>
    <dgm:pt modelId="{907C75A5-3352-49CA-A5E6-004676C8EFE5}" type="pres">
      <dgm:prSet presAssocID="{CE77EF3D-BE78-43CC-9C6F-40F60A3AE9AA}" presName="connectorText" presStyleLbl="sibTrans2D1" presStyleIdx="1" presStyleCnt="2"/>
      <dgm:spPr/>
      <dgm:t>
        <a:bodyPr/>
        <a:lstStyle/>
        <a:p>
          <a:endParaRPr lang="en-US"/>
        </a:p>
      </dgm:t>
    </dgm:pt>
    <dgm:pt modelId="{AACF4C91-4C90-41CB-A7C6-01F237C6B69C}" type="pres">
      <dgm:prSet presAssocID="{46219DF4-62ED-4371-B481-0EB47A7908E9}" presName="node" presStyleLbl="node1" presStyleIdx="2" presStyleCnt="3">
        <dgm:presLayoutVars>
          <dgm:bulletEnabled val="1"/>
        </dgm:presLayoutVars>
      </dgm:prSet>
      <dgm:spPr/>
      <dgm:t>
        <a:bodyPr/>
        <a:lstStyle/>
        <a:p>
          <a:endParaRPr lang="en-US"/>
        </a:p>
      </dgm:t>
    </dgm:pt>
  </dgm:ptLst>
  <dgm:cxnLst>
    <dgm:cxn modelId="{49B278C8-F05C-4A92-A1E4-8286EBE8333A}" type="presOf" srcId="{46219DF4-62ED-4371-B481-0EB47A7908E9}" destId="{AACF4C91-4C90-41CB-A7C6-01F237C6B69C}" srcOrd="0" destOrd="0" presId="urn:microsoft.com/office/officeart/2005/8/layout/process1"/>
    <dgm:cxn modelId="{454E5F5B-C96E-496A-961A-B2C759CADDFF}" type="presOf" srcId="{3C4074E7-1CEC-4BF7-B004-AF1B8066D427}" destId="{6D8B7707-EE10-4812-B88E-B2313103BF27}" srcOrd="0" destOrd="0" presId="urn:microsoft.com/office/officeart/2005/8/layout/process1"/>
    <dgm:cxn modelId="{A5F475F4-2A24-4653-A121-64F5B65C47C6}" type="presOf" srcId="{AB57A8DA-FF5F-4700-B993-30EA866802B5}" destId="{BEBF89EE-28D3-40FC-8EA5-449FB5F4C0CE}" srcOrd="1" destOrd="0" presId="urn:microsoft.com/office/officeart/2005/8/layout/process1"/>
    <dgm:cxn modelId="{6B9FE1D1-F6F9-4FB7-9B38-84DFEFD69AE7}" srcId="{93904E93-4AD9-4ED8-A4EC-7A598DDDC58E}" destId="{3C4074E7-1CEC-4BF7-B004-AF1B8066D427}" srcOrd="1" destOrd="0" parTransId="{ECF36DD0-2560-47EE-83A1-36B1BFE4080B}" sibTransId="{CE77EF3D-BE78-43CC-9C6F-40F60A3AE9AA}"/>
    <dgm:cxn modelId="{782440E1-495C-4168-A344-B56BA9743E87}" type="presOf" srcId="{AB57A8DA-FF5F-4700-B993-30EA866802B5}" destId="{A5E505E1-5790-4BC3-AA58-07B956A44DAD}" srcOrd="0" destOrd="0" presId="urn:microsoft.com/office/officeart/2005/8/layout/process1"/>
    <dgm:cxn modelId="{AE767486-D6FF-4001-B322-F6CF8458535D}" type="presOf" srcId="{93904E93-4AD9-4ED8-A4EC-7A598DDDC58E}" destId="{8828ABD6-904C-4960-B25E-C0F60D968ACB}" srcOrd="0" destOrd="0" presId="urn:microsoft.com/office/officeart/2005/8/layout/process1"/>
    <dgm:cxn modelId="{913DCF63-A00F-4D7A-82AE-AF64910734AB}" srcId="{93904E93-4AD9-4ED8-A4EC-7A598DDDC58E}" destId="{33215768-5933-476E-9E5A-CDA96513F819}" srcOrd="0" destOrd="0" parTransId="{7E4EFCCC-75CB-431A-AAA0-B6EA1E847EF8}" sibTransId="{AB57A8DA-FF5F-4700-B993-30EA866802B5}"/>
    <dgm:cxn modelId="{AC728BE7-B1A3-47FE-9411-19B9DA824E9A}" type="presOf" srcId="{33215768-5933-476E-9E5A-CDA96513F819}" destId="{0FDC0078-B7AC-4F63-9174-7EEBCA14FD7F}" srcOrd="0" destOrd="0" presId="urn:microsoft.com/office/officeart/2005/8/layout/process1"/>
    <dgm:cxn modelId="{419696A9-9858-4EE1-883B-3E070C058580}" srcId="{93904E93-4AD9-4ED8-A4EC-7A598DDDC58E}" destId="{46219DF4-62ED-4371-B481-0EB47A7908E9}" srcOrd="2" destOrd="0" parTransId="{1283D897-5785-477C-B9F4-560B9B011363}" sibTransId="{FA95070F-DB4A-4206-8EB3-6229AB6C97A0}"/>
    <dgm:cxn modelId="{C73AC36C-AEE5-4815-8E05-86F14893F124}" type="presOf" srcId="{CE77EF3D-BE78-43CC-9C6F-40F60A3AE9AA}" destId="{7FD6FB8E-719F-4662-AB43-AD468BBE033A}" srcOrd="0" destOrd="0" presId="urn:microsoft.com/office/officeart/2005/8/layout/process1"/>
    <dgm:cxn modelId="{34D6411C-1FB2-46C2-A502-6BBB008F3F61}" type="presOf" srcId="{CE77EF3D-BE78-43CC-9C6F-40F60A3AE9AA}" destId="{907C75A5-3352-49CA-A5E6-004676C8EFE5}" srcOrd="1" destOrd="0" presId="urn:microsoft.com/office/officeart/2005/8/layout/process1"/>
    <dgm:cxn modelId="{ED095862-1D50-4765-AA76-C2ED12CADCF7}" type="presParOf" srcId="{8828ABD6-904C-4960-B25E-C0F60D968ACB}" destId="{0FDC0078-B7AC-4F63-9174-7EEBCA14FD7F}" srcOrd="0" destOrd="0" presId="urn:microsoft.com/office/officeart/2005/8/layout/process1"/>
    <dgm:cxn modelId="{FC688A41-BD9A-4619-BB24-54C75D88092D}" type="presParOf" srcId="{8828ABD6-904C-4960-B25E-C0F60D968ACB}" destId="{A5E505E1-5790-4BC3-AA58-07B956A44DAD}" srcOrd="1" destOrd="0" presId="urn:microsoft.com/office/officeart/2005/8/layout/process1"/>
    <dgm:cxn modelId="{C77407F9-B578-4FAE-A5D9-2BA139ECAD34}" type="presParOf" srcId="{A5E505E1-5790-4BC3-AA58-07B956A44DAD}" destId="{BEBF89EE-28D3-40FC-8EA5-449FB5F4C0CE}" srcOrd="0" destOrd="0" presId="urn:microsoft.com/office/officeart/2005/8/layout/process1"/>
    <dgm:cxn modelId="{4AC16A46-D881-4FDE-BD8D-0C1348376CD9}" type="presParOf" srcId="{8828ABD6-904C-4960-B25E-C0F60D968ACB}" destId="{6D8B7707-EE10-4812-B88E-B2313103BF27}" srcOrd="2" destOrd="0" presId="urn:microsoft.com/office/officeart/2005/8/layout/process1"/>
    <dgm:cxn modelId="{8E60C789-DDD9-47A5-AC80-537EE59E8B47}" type="presParOf" srcId="{8828ABD6-904C-4960-B25E-C0F60D968ACB}" destId="{7FD6FB8E-719F-4662-AB43-AD468BBE033A}" srcOrd="3" destOrd="0" presId="urn:microsoft.com/office/officeart/2005/8/layout/process1"/>
    <dgm:cxn modelId="{CA2B81C0-C59C-49B9-8A61-91755F61BA4E}" type="presParOf" srcId="{7FD6FB8E-719F-4662-AB43-AD468BBE033A}" destId="{907C75A5-3352-49CA-A5E6-004676C8EFE5}" srcOrd="0" destOrd="0" presId="urn:microsoft.com/office/officeart/2005/8/layout/process1"/>
    <dgm:cxn modelId="{B0D1277C-66A7-42E3-925E-E81DB438E5AE}" type="presParOf" srcId="{8828ABD6-904C-4960-B25E-C0F60D968ACB}" destId="{AACF4C91-4C90-41CB-A7C6-01F237C6B69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CF4CF5-9801-49FD-8E4F-5295C9BCE563}" type="doc">
      <dgm:prSet loTypeId="urn:microsoft.com/office/officeart/2009/3/layout/StepUpProcess" loCatId="process" qsTypeId="urn:microsoft.com/office/officeart/2005/8/quickstyle/simple1" qsCatId="simple" csTypeId="urn:microsoft.com/office/officeart/2005/8/colors/colorful3" csCatId="colorful" phldr="1"/>
      <dgm:spPr/>
    </dgm:pt>
    <dgm:pt modelId="{8CA952A8-6D6F-4109-AC5B-37319F20F162}">
      <dgm:prSet phldrT="[Text]" custT="1"/>
      <dgm:spPr/>
      <dgm:t>
        <a:bodyPr/>
        <a:lstStyle/>
        <a:p>
          <a:pPr algn="ctr"/>
          <a:r>
            <a:rPr lang="en-US" sz="1900" b="1" dirty="0"/>
            <a:t>Discrepancy </a:t>
          </a:r>
        </a:p>
        <a:p>
          <a:pPr algn="l"/>
          <a:r>
            <a:rPr lang="en-IN" sz="1600" b="0" dirty="0"/>
            <a:t>If case if found as discrepancy, it moves to Discrepancy bucket with update of the reason. </a:t>
          </a:r>
        </a:p>
        <a:p>
          <a:pPr algn="l"/>
          <a:r>
            <a:rPr lang="en-IN" sz="1600" b="0" dirty="0"/>
            <a:t>Ops resolves the discrepancy  and moves the case to next bucket – HO(Ops/UW)</a:t>
          </a:r>
        </a:p>
      </dgm:t>
    </dgm:pt>
    <dgm:pt modelId="{DE937BC8-5A4D-49FC-9008-2FA7D6C6FC3B}" type="parTrans" cxnId="{FA9A0F7E-ED64-441E-9D2C-85DFC70F4130}">
      <dgm:prSet/>
      <dgm:spPr/>
      <dgm:t>
        <a:bodyPr/>
        <a:lstStyle/>
        <a:p>
          <a:endParaRPr lang="en-US"/>
        </a:p>
      </dgm:t>
    </dgm:pt>
    <dgm:pt modelId="{47C6C7E5-6A89-4842-AAA7-688C64A7A4C0}" type="sibTrans" cxnId="{FA9A0F7E-ED64-441E-9D2C-85DFC70F4130}">
      <dgm:prSet/>
      <dgm:spPr/>
      <dgm:t>
        <a:bodyPr/>
        <a:lstStyle/>
        <a:p>
          <a:endParaRPr lang="en-US"/>
        </a:p>
      </dgm:t>
    </dgm:pt>
    <dgm:pt modelId="{48A4D9BD-72DD-45E6-8633-5A04ADE9A2C4}">
      <dgm:prSet phldrT="[Text]" custT="1"/>
      <dgm:spPr/>
      <dgm:t>
        <a:bodyPr/>
        <a:lstStyle/>
        <a:p>
          <a:pPr algn="ctr"/>
          <a:r>
            <a:rPr lang="en-IN" sz="1900" b="1" dirty="0"/>
            <a:t>Policy Issuance</a:t>
          </a:r>
        </a:p>
        <a:p>
          <a:pPr algn="l"/>
          <a:r>
            <a:rPr lang="en-IN" sz="1600" b="0" dirty="0"/>
            <a:t>Receipt to be tagged with the proposal in Collection Tagging Bucket and submit for issuance. </a:t>
          </a:r>
        </a:p>
        <a:p>
          <a:pPr algn="l"/>
          <a:r>
            <a:rPr lang="en-IN" sz="1600" b="0" dirty="0"/>
            <a:t>If Receipt amount is less than premium case will move from Collection Tagging Bucket to NC Bucket</a:t>
          </a:r>
          <a:endParaRPr lang="en-US" sz="1600" b="0" dirty="0"/>
        </a:p>
      </dgm:t>
    </dgm:pt>
    <dgm:pt modelId="{92983382-B2E4-42D2-A1E1-EECE26A45FB5}" type="parTrans" cxnId="{79DD5586-FDB8-4998-9153-E3CDD087EEB4}">
      <dgm:prSet/>
      <dgm:spPr/>
      <dgm:t>
        <a:bodyPr/>
        <a:lstStyle/>
        <a:p>
          <a:endParaRPr lang="en-US"/>
        </a:p>
      </dgm:t>
    </dgm:pt>
    <dgm:pt modelId="{D000DE5C-DF89-4108-A2CE-A9E737F2AF1A}" type="sibTrans" cxnId="{79DD5586-FDB8-4998-9153-E3CDD087EEB4}">
      <dgm:prSet/>
      <dgm:spPr/>
      <dgm:t>
        <a:bodyPr/>
        <a:lstStyle/>
        <a:p>
          <a:endParaRPr lang="en-US"/>
        </a:p>
      </dgm:t>
    </dgm:pt>
    <dgm:pt modelId="{9B6F72C7-509C-4BF1-B37E-567317685C66}" type="pres">
      <dgm:prSet presAssocID="{4ACF4CF5-9801-49FD-8E4F-5295C9BCE563}" presName="rootnode" presStyleCnt="0">
        <dgm:presLayoutVars>
          <dgm:chMax/>
          <dgm:chPref/>
          <dgm:dir/>
          <dgm:animLvl val="lvl"/>
        </dgm:presLayoutVars>
      </dgm:prSet>
      <dgm:spPr/>
    </dgm:pt>
    <dgm:pt modelId="{62507228-440F-4004-A26B-F7C644BE741E}" type="pres">
      <dgm:prSet presAssocID="{8CA952A8-6D6F-4109-AC5B-37319F20F162}" presName="composite" presStyleCnt="0"/>
      <dgm:spPr/>
    </dgm:pt>
    <dgm:pt modelId="{51CFAEBF-AFAE-463C-B374-9E2FE232FF2F}" type="pres">
      <dgm:prSet presAssocID="{8CA952A8-6D6F-4109-AC5B-37319F20F162}" presName="LShape" presStyleLbl="alignNode1" presStyleIdx="0" presStyleCnt="3"/>
      <dgm:spPr/>
    </dgm:pt>
    <dgm:pt modelId="{33C76A3E-FD1F-4C72-BDED-355B4EC698E6}" type="pres">
      <dgm:prSet presAssocID="{8CA952A8-6D6F-4109-AC5B-37319F20F162}" presName="ParentText" presStyleLbl="revTx" presStyleIdx="0" presStyleCnt="2">
        <dgm:presLayoutVars>
          <dgm:chMax val="0"/>
          <dgm:chPref val="0"/>
          <dgm:bulletEnabled val="1"/>
        </dgm:presLayoutVars>
      </dgm:prSet>
      <dgm:spPr/>
      <dgm:t>
        <a:bodyPr/>
        <a:lstStyle/>
        <a:p>
          <a:endParaRPr lang="en-US"/>
        </a:p>
      </dgm:t>
    </dgm:pt>
    <dgm:pt modelId="{39203647-8C62-4509-9F67-28BBE1E2A116}" type="pres">
      <dgm:prSet presAssocID="{8CA952A8-6D6F-4109-AC5B-37319F20F162}" presName="Triangle" presStyleLbl="alignNode1" presStyleIdx="1" presStyleCnt="3"/>
      <dgm:spPr/>
    </dgm:pt>
    <dgm:pt modelId="{32889A49-ABDB-4EA9-AD35-AA1CDC15CDD8}" type="pres">
      <dgm:prSet presAssocID="{47C6C7E5-6A89-4842-AAA7-688C64A7A4C0}" presName="sibTrans" presStyleCnt="0"/>
      <dgm:spPr/>
    </dgm:pt>
    <dgm:pt modelId="{EEB71D71-9983-41F4-96B2-31D9C5F63E9E}" type="pres">
      <dgm:prSet presAssocID="{47C6C7E5-6A89-4842-AAA7-688C64A7A4C0}" presName="space" presStyleCnt="0"/>
      <dgm:spPr/>
    </dgm:pt>
    <dgm:pt modelId="{289B2D7C-21E3-4CE4-896D-0A8C0ADDC1D0}" type="pres">
      <dgm:prSet presAssocID="{48A4D9BD-72DD-45E6-8633-5A04ADE9A2C4}" presName="composite" presStyleCnt="0"/>
      <dgm:spPr/>
    </dgm:pt>
    <dgm:pt modelId="{2F17E359-2690-426E-BCF4-4BA5510CC982}" type="pres">
      <dgm:prSet presAssocID="{48A4D9BD-72DD-45E6-8633-5A04ADE9A2C4}" presName="LShape" presStyleLbl="alignNode1" presStyleIdx="2" presStyleCnt="3"/>
      <dgm:spPr/>
    </dgm:pt>
    <dgm:pt modelId="{E4620BE9-9028-4EB4-B318-D3BBFCBEBE91}" type="pres">
      <dgm:prSet presAssocID="{48A4D9BD-72DD-45E6-8633-5A04ADE9A2C4}" presName="ParentText" presStyleLbl="revTx" presStyleIdx="1" presStyleCnt="2">
        <dgm:presLayoutVars>
          <dgm:chMax val="0"/>
          <dgm:chPref val="0"/>
          <dgm:bulletEnabled val="1"/>
        </dgm:presLayoutVars>
      </dgm:prSet>
      <dgm:spPr/>
      <dgm:t>
        <a:bodyPr/>
        <a:lstStyle/>
        <a:p>
          <a:endParaRPr lang="en-US"/>
        </a:p>
      </dgm:t>
    </dgm:pt>
  </dgm:ptLst>
  <dgm:cxnLst>
    <dgm:cxn modelId="{52C8AF2D-A360-4A10-8601-0E5386EF73D3}" type="presOf" srcId="{4ACF4CF5-9801-49FD-8E4F-5295C9BCE563}" destId="{9B6F72C7-509C-4BF1-B37E-567317685C66}" srcOrd="0" destOrd="0" presId="urn:microsoft.com/office/officeart/2009/3/layout/StepUpProcess"/>
    <dgm:cxn modelId="{4C5A282E-9F40-4A3C-8EB9-409EE329CB48}" type="presOf" srcId="{48A4D9BD-72DD-45E6-8633-5A04ADE9A2C4}" destId="{E4620BE9-9028-4EB4-B318-D3BBFCBEBE91}" srcOrd="0" destOrd="0" presId="urn:microsoft.com/office/officeart/2009/3/layout/StepUpProcess"/>
    <dgm:cxn modelId="{E93B8950-F279-4C15-9E4B-5137003F6313}" type="presOf" srcId="{8CA952A8-6D6F-4109-AC5B-37319F20F162}" destId="{33C76A3E-FD1F-4C72-BDED-355B4EC698E6}" srcOrd="0" destOrd="0" presId="urn:microsoft.com/office/officeart/2009/3/layout/StepUpProcess"/>
    <dgm:cxn modelId="{FA9A0F7E-ED64-441E-9D2C-85DFC70F4130}" srcId="{4ACF4CF5-9801-49FD-8E4F-5295C9BCE563}" destId="{8CA952A8-6D6F-4109-AC5B-37319F20F162}" srcOrd="0" destOrd="0" parTransId="{DE937BC8-5A4D-49FC-9008-2FA7D6C6FC3B}" sibTransId="{47C6C7E5-6A89-4842-AAA7-688C64A7A4C0}"/>
    <dgm:cxn modelId="{79DD5586-FDB8-4998-9153-E3CDD087EEB4}" srcId="{4ACF4CF5-9801-49FD-8E4F-5295C9BCE563}" destId="{48A4D9BD-72DD-45E6-8633-5A04ADE9A2C4}" srcOrd="1" destOrd="0" parTransId="{92983382-B2E4-42D2-A1E1-EECE26A45FB5}" sibTransId="{D000DE5C-DF89-4108-A2CE-A9E737F2AF1A}"/>
    <dgm:cxn modelId="{7024806E-072A-4BB9-BCA7-D8EA17787B30}" type="presParOf" srcId="{9B6F72C7-509C-4BF1-B37E-567317685C66}" destId="{62507228-440F-4004-A26B-F7C644BE741E}" srcOrd="0" destOrd="0" presId="urn:microsoft.com/office/officeart/2009/3/layout/StepUpProcess"/>
    <dgm:cxn modelId="{6A5CC050-F7E0-4021-B64A-46F17B70E24E}" type="presParOf" srcId="{62507228-440F-4004-A26B-F7C644BE741E}" destId="{51CFAEBF-AFAE-463C-B374-9E2FE232FF2F}" srcOrd="0" destOrd="0" presId="urn:microsoft.com/office/officeart/2009/3/layout/StepUpProcess"/>
    <dgm:cxn modelId="{DEFEC199-FC30-4E51-A3D8-55DBBF5DE2A3}" type="presParOf" srcId="{62507228-440F-4004-A26B-F7C644BE741E}" destId="{33C76A3E-FD1F-4C72-BDED-355B4EC698E6}" srcOrd="1" destOrd="0" presId="urn:microsoft.com/office/officeart/2009/3/layout/StepUpProcess"/>
    <dgm:cxn modelId="{A514A698-BD11-4898-978E-9D562BB22031}" type="presParOf" srcId="{62507228-440F-4004-A26B-F7C644BE741E}" destId="{39203647-8C62-4509-9F67-28BBE1E2A116}" srcOrd="2" destOrd="0" presId="urn:microsoft.com/office/officeart/2009/3/layout/StepUpProcess"/>
    <dgm:cxn modelId="{5BCCE701-09E4-4860-A50F-83DAAB3F7FDD}" type="presParOf" srcId="{9B6F72C7-509C-4BF1-B37E-567317685C66}" destId="{32889A49-ABDB-4EA9-AD35-AA1CDC15CDD8}" srcOrd="1" destOrd="0" presId="urn:microsoft.com/office/officeart/2009/3/layout/StepUpProcess"/>
    <dgm:cxn modelId="{DEBF58D5-B33B-48D7-A55D-25934F414430}" type="presParOf" srcId="{32889A49-ABDB-4EA9-AD35-AA1CDC15CDD8}" destId="{EEB71D71-9983-41F4-96B2-31D9C5F63E9E}" srcOrd="0" destOrd="0" presId="urn:microsoft.com/office/officeart/2009/3/layout/StepUpProcess"/>
    <dgm:cxn modelId="{FB9F8B55-0312-4BAA-A976-3177DB9050AE}" type="presParOf" srcId="{9B6F72C7-509C-4BF1-B37E-567317685C66}" destId="{289B2D7C-21E3-4CE4-896D-0A8C0ADDC1D0}" srcOrd="2" destOrd="0" presId="urn:microsoft.com/office/officeart/2009/3/layout/StepUpProcess"/>
    <dgm:cxn modelId="{4A79E7EB-DD1A-47F5-93E6-3DC72E1B59E6}" type="presParOf" srcId="{289B2D7C-21E3-4CE4-896D-0A8C0ADDC1D0}" destId="{2F17E359-2690-426E-BCF4-4BA5510CC982}" srcOrd="0" destOrd="0" presId="urn:microsoft.com/office/officeart/2009/3/layout/StepUpProcess"/>
    <dgm:cxn modelId="{69F6CCCB-368C-4DD5-B79F-D5A95F2B7E54}" type="presParOf" srcId="{289B2D7C-21E3-4CE4-896D-0A8C0ADDC1D0}" destId="{E4620BE9-9028-4EB4-B318-D3BBFCBEBE9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7C56EB-351E-48C2-9457-5970D74DF0A5}" type="doc">
      <dgm:prSet loTypeId="urn:microsoft.com/office/officeart/2005/8/layout/hProcess9" loCatId="process" qsTypeId="urn:microsoft.com/office/officeart/2005/8/quickstyle/simple1" qsCatId="simple" csTypeId="urn:microsoft.com/office/officeart/2005/8/colors/colorful1" csCatId="colorful" phldr="1"/>
      <dgm:spPr/>
    </dgm:pt>
    <dgm:pt modelId="{D7A45BD7-F98C-4CDA-B274-126A7C84CFBF}">
      <dgm:prSet phldrT="[Text]"/>
      <dgm:spPr/>
      <dgm:t>
        <a:bodyPr/>
        <a:lstStyle/>
        <a:p>
          <a:r>
            <a:rPr lang="en-US" dirty="0"/>
            <a:t>Branch Ops creates the mandate in HB</a:t>
          </a:r>
        </a:p>
      </dgm:t>
    </dgm:pt>
    <dgm:pt modelId="{343F7E9F-BC7C-4662-80F0-4211A455DA2A}" type="parTrans" cxnId="{5124153F-F091-4E76-98CE-888AFCE6FD8A}">
      <dgm:prSet/>
      <dgm:spPr/>
      <dgm:t>
        <a:bodyPr/>
        <a:lstStyle/>
        <a:p>
          <a:endParaRPr lang="en-US"/>
        </a:p>
      </dgm:t>
    </dgm:pt>
    <dgm:pt modelId="{ABC96DD6-5821-44E2-87CB-0C9B6D2F1F7F}" type="sibTrans" cxnId="{5124153F-F091-4E76-98CE-888AFCE6FD8A}">
      <dgm:prSet/>
      <dgm:spPr/>
      <dgm:t>
        <a:bodyPr/>
        <a:lstStyle/>
        <a:p>
          <a:endParaRPr lang="en-US"/>
        </a:p>
      </dgm:t>
    </dgm:pt>
    <dgm:pt modelId="{60CC5709-D888-4178-8DD9-FEEAD47429D2}">
      <dgm:prSet phldrT="[Text]"/>
      <dgm:spPr/>
      <dgm:t>
        <a:bodyPr/>
        <a:lstStyle/>
        <a:p>
          <a:r>
            <a:rPr lang="en-US" dirty="0"/>
            <a:t>Detaches the Mandate form and hands over to the Accounts for receipting in P-</a:t>
          </a:r>
          <a:r>
            <a:rPr lang="en-US" dirty="0" err="1"/>
            <a:t>asia</a:t>
          </a:r>
          <a:r>
            <a:rPr lang="en-US" dirty="0"/>
            <a:t>. </a:t>
          </a:r>
        </a:p>
      </dgm:t>
    </dgm:pt>
    <dgm:pt modelId="{ABF9DD8F-A065-4EF5-BCA0-D46CBCD8F3F7}" type="parTrans" cxnId="{6C53CD65-093A-448E-AE7F-93E04F49184C}">
      <dgm:prSet/>
      <dgm:spPr/>
      <dgm:t>
        <a:bodyPr/>
        <a:lstStyle/>
        <a:p>
          <a:endParaRPr lang="en-US"/>
        </a:p>
      </dgm:t>
    </dgm:pt>
    <dgm:pt modelId="{94B9301D-E523-4362-8E71-BF3BAFCD7400}" type="sibTrans" cxnId="{6C53CD65-093A-448E-AE7F-93E04F49184C}">
      <dgm:prSet/>
      <dgm:spPr/>
      <dgm:t>
        <a:bodyPr/>
        <a:lstStyle/>
        <a:p>
          <a:endParaRPr lang="en-US"/>
        </a:p>
      </dgm:t>
    </dgm:pt>
    <dgm:pt modelId="{38DE3F77-1C6A-4942-8B2C-043B688EABC5}">
      <dgm:prSet phldrT="[Text]"/>
      <dgm:spPr/>
      <dgm:t>
        <a:bodyPr/>
        <a:lstStyle/>
        <a:p>
          <a:r>
            <a:rPr lang="en-US" dirty="0"/>
            <a:t>Post receipting Accounts dispatches the mandate form to HO-Ops. </a:t>
          </a:r>
        </a:p>
      </dgm:t>
    </dgm:pt>
    <dgm:pt modelId="{1253803D-5E0F-471F-A640-5E95287AB43A}" type="parTrans" cxnId="{2BC11D9A-0EED-4174-BE4B-488FB9DC2511}">
      <dgm:prSet/>
      <dgm:spPr/>
      <dgm:t>
        <a:bodyPr/>
        <a:lstStyle/>
        <a:p>
          <a:endParaRPr lang="en-US"/>
        </a:p>
      </dgm:t>
    </dgm:pt>
    <dgm:pt modelId="{D7DF681E-0E86-45EC-A000-405BA73AE500}" type="sibTrans" cxnId="{2BC11D9A-0EED-4174-BE4B-488FB9DC2511}">
      <dgm:prSet/>
      <dgm:spPr/>
      <dgm:t>
        <a:bodyPr/>
        <a:lstStyle/>
        <a:p>
          <a:endParaRPr lang="en-US"/>
        </a:p>
      </dgm:t>
    </dgm:pt>
    <dgm:pt modelId="{78DAA6B0-380A-44CB-8184-A701E80BC06A}">
      <dgm:prSet/>
      <dgm:spPr/>
      <dgm:t>
        <a:bodyPr/>
        <a:lstStyle/>
        <a:p>
          <a:r>
            <a:rPr lang="en-US" dirty="0"/>
            <a:t>Branch Ops moves to premium collection on HB and issue the policy. </a:t>
          </a:r>
        </a:p>
      </dgm:t>
    </dgm:pt>
    <dgm:pt modelId="{7DC3719D-A446-4F98-88A6-97B5D837FB70}" type="parTrans" cxnId="{F282405A-57F7-4662-88B4-2725D6C7B766}">
      <dgm:prSet/>
      <dgm:spPr/>
      <dgm:t>
        <a:bodyPr/>
        <a:lstStyle/>
        <a:p>
          <a:endParaRPr lang="en-US"/>
        </a:p>
      </dgm:t>
    </dgm:pt>
    <dgm:pt modelId="{1433F02A-97B9-4219-9DD1-FA6129D872C0}" type="sibTrans" cxnId="{F282405A-57F7-4662-88B4-2725D6C7B766}">
      <dgm:prSet/>
      <dgm:spPr/>
      <dgm:t>
        <a:bodyPr/>
        <a:lstStyle/>
        <a:p>
          <a:endParaRPr lang="en-US"/>
        </a:p>
      </dgm:t>
    </dgm:pt>
    <dgm:pt modelId="{F543A863-7AFA-492D-9080-B2E18ABB8AA2}" type="pres">
      <dgm:prSet presAssocID="{4A7C56EB-351E-48C2-9457-5970D74DF0A5}" presName="CompostProcess" presStyleCnt="0">
        <dgm:presLayoutVars>
          <dgm:dir/>
          <dgm:resizeHandles val="exact"/>
        </dgm:presLayoutVars>
      </dgm:prSet>
      <dgm:spPr/>
    </dgm:pt>
    <dgm:pt modelId="{2E4C62C5-5230-4C7F-BE39-9E55ABD0C09E}" type="pres">
      <dgm:prSet presAssocID="{4A7C56EB-351E-48C2-9457-5970D74DF0A5}" presName="arrow" presStyleLbl="bgShp" presStyleIdx="0" presStyleCnt="1"/>
      <dgm:spPr/>
    </dgm:pt>
    <dgm:pt modelId="{7AA83309-A439-4269-9999-26D08198E4A7}" type="pres">
      <dgm:prSet presAssocID="{4A7C56EB-351E-48C2-9457-5970D74DF0A5}" presName="linearProcess" presStyleCnt="0"/>
      <dgm:spPr/>
    </dgm:pt>
    <dgm:pt modelId="{D79AD47C-CF36-410B-BE4A-575F4BDD3C38}" type="pres">
      <dgm:prSet presAssocID="{D7A45BD7-F98C-4CDA-B274-126A7C84CFBF}" presName="textNode" presStyleLbl="node1" presStyleIdx="0" presStyleCnt="4">
        <dgm:presLayoutVars>
          <dgm:bulletEnabled val="1"/>
        </dgm:presLayoutVars>
      </dgm:prSet>
      <dgm:spPr/>
      <dgm:t>
        <a:bodyPr/>
        <a:lstStyle/>
        <a:p>
          <a:endParaRPr lang="en-US"/>
        </a:p>
      </dgm:t>
    </dgm:pt>
    <dgm:pt modelId="{C49EDA26-1D32-4064-B7E4-C030FDE8541B}" type="pres">
      <dgm:prSet presAssocID="{ABC96DD6-5821-44E2-87CB-0C9B6D2F1F7F}" presName="sibTrans" presStyleCnt="0"/>
      <dgm:spPr/>
    </dgm:pt>
    <dgm:pt modelId="{8DBC27A5-52E3-4681-8162-475B79AD23A9}" type="pres">
      <dgm:prSet presAssocID="{60CC5709-D888-4178-8DD9-FEEAD47429D2}" presName="textNode" presStyleLbl="node1" presStyleIdx="1" presStyleCnt="4">
        <dgm:presLayoutVars>
          <dgm:bulletEnabled val="1"/>
        </dgm:presLayoutVars>
      </dgm:prSet>
      <dgm:spPr/>
      <dgm:t>
        <a:bodyPr/>
        <a:lstStyle/>
        <a:p>
          <a:endParaRPr lang="en-US"/>
        </a:p>
      </dgm:t>
    </dgm:pt>
    <dgm:pt modelId="{7EA2A940-4470-4555-8F0B-9BE6131A6F26}" type="pres">
      <dgm:prSet presAssocID="{94B9301D-E523-4362-8E71-BF3BAFCD7400}" presName="sibTrans" presStyleCnt="0"/>
      <dgm:spPr/>
    </dgm:pt>
    <dgm:pt modelId="{C5779B69-EABA-46C9-B1CD-9A7AD091781F}" type="pres">
      <dgm:prSet presAssocID="{38DE3F77-1C6A-4942-8B2C-043B688EABC5}" presName="textNode" presStyleLbl="node1" presStyleIdx="2" presStyleCnt="4">
        <dgm:presLayoutVars>
          <dgm:bulletEnabled val="1"/>
        </dgm:presLayoutVars>
      </dgm:prSet>
      <dgm:spPr/>
      <dgm:t>
        <a:bodyPr/>
        <a:lstStyle/>
        <a:p>
          <a:endParaRPr lang="en-US"/>
        </a:p>
      </dgm:t>
    </dgm:pt>
    <dgm:pt modelId="{378A0755-B6A7-401F-9BA6-E4D73B9E90D7}" type="pres">
      <dgm:prSet presAssocID="{D7DF681E-0E86-45EC-A000-405BA73AE500}" presName="sibTrans" presStyleCnt="0"/>
      <dgm:spPr/>
    </dgm:pt>
    <dgm:pt modelId="{918ED3D0-E923-4773-9FE4-9730CD488108}" type="pres">
      <dgm:prSet presAssocID="{78DAA6B0-380A-44CB-8184-A701E80BC06A}" presName="textNode" presStyleLbl="node1" presStyleIdx="3" presStyleCnt="4">
        <dgm:presLayoutVars>
          <dgm:bulletEnabled val="1"/>
        </dgm:presLayoutVars>
      </dgm:prSet>
      <dgm:spPr/>
      <dgm:t>
        <a:bodyPr/>
        <a:lstStyle/>
        <a:p>
          <a:endParaRPr lang="en-US"/>
        </a:p>
      </dgm:t>
    </dgm:pt>
  </dgm:ptLst>
  <dgm:cxnLst>
    <dgm:cxn modelId="{A03DC7E8-EA1D-40A6-BD84-4A87C115278D}" type="presOf" srcId="{78DAA6B0-380A-44CB-8184-A701E80BC06A}" destId="{918ED3D0-E923-4773-9FE4-9730CD488108}" srcOrd="0" destOrd="0" presId="urn:microsoft.com/office/officeart/2005/8/layout/hProcess9"/>
    <dgm:cxn modelId="{8BD57D80-2822-4253-ACE5-081DAE6C6F66}" type="presOf" srcId="{60CC5709-D888-4178-8DD9-FEEAD47429D2}" destId="{8DBC27A5-52E3-4681-8162-475B79AD23A9}" srcOrd="0" destOrd="0" presId="urn:microsoft.com/office/officeart/2005/8/layout/hProcess9"/>
    <dgm:cxn modelId="{F282405A-57F7-4662-88B4-2725D6C7B766}" srcId="{4A7C56EB-351E-48C2-9457-5970D74DF0A5}" destId="{78DAA6B0-380A-44CB-8184-A701E80BC06A}" srcOrd="3" destOrd="0" parTransId="{7DC3719D-A446-4F98-88A6-97B5D837FB70}" sibTransId="{1433F02A-97B9-4219-9DD1-FA6129D872C0}"/>
    <dgm:cxn modelId="{2BC11D9A-0EED-4174-BE4B-488FB9DC2511}" srcId="{4A7C56EB-351E-48C2-9457-5970D74DF0A5}" destId="{38DE3F77-1C6A-4942-8B2C-043B688EABC5}" srcOrd="2" destOrd="0" parTransId="{1253803D-5E0F-471F-A640-5E95287AB43A}" sibTransId="{D7DF681E-0E86-45EC-A000-405BA73AE500}"/>
    <dgm:cxn modelId="{2D25E828-9226-466F-ADD6-59F5076B024B}" type="presOf" srcId="{38DE3F77-1C6A-4942-8B2C-043B688EABC5}" destId="{C5779B69-EABA-46C9-B1CD-9A7AD091781F}" srcOrd="0" destOrd="0" presId="urn:microsoft.com/office/officeart/2005/8/layout/hProcess9"/>
    <dgm:cxn modelId="{6C53CD65-093A-448E-AE7F-93E04F49184C}" srcId="{4A7C56EB-351E-48C2-9457-5970D74DF0A5}" destId="{60CC5709-D888-4178-8DD9-FEEAD47429D2}" srcOrd="1" destOrd="0" parTransId="{ABF9DD8F-A065-4EF5-BCA0-D46CBCD8F3F7}" sibTransId="{94B9301D-E523-4362-8E71-BF3BAFCD7400}"/>
    <dgm:cxn modelId="{DBACF3C3-EBD3-420A-818E-8743D2BDB389}" type="presOf" srcId="{D7A45BD7-F98C-4CDA-B274-126A7C84CFBF}" destId="{D79AD47C-CF36-410B-BE4A-575F4BDD3C38}" srcOrd="0" destOrd="0" presId="urn:microsoft.com/office/officeart/2005/8/layout/hProcess9"/>
    <dgm:cxn modelId="{6E3AF8E2-E407-4A51-B52C-4DED6790ED8C}" type="presOf" srcId="{4A7C56EB-351E-48C2-9457-5970D74DF0A5}" destId="{F543A863-7AFA-492D-9080-B2E18ABB8AA2}" srcOrd="0" destOrd="0" presId="urn:microsoft.com/office/officeart/2005/8/layout/hProcess9"/>
    <dgm:cxn modelId="{5124153F-F091-4E76-98CE-888AFCE6FD8A}" srcId="{4A7C56EB-351E-48C2-9457-5970D74DF0A5}" destId="{D7A45BD7-F98C-4CDA-B274-126A7C84CFBF}" srcOrd="0" destOrd="0" parTransId="{343F7E9F-BC7C-4662-80F0-4211A455DA2A}" sibTransId="{ABC96DD6-5821-44E2-87CB-0C9B6D2F1F7F}"/>
    <dgm:cxn modelId="{6088B5B0-F057-49AD-9E35-D11F7BF87E5B}" type="presParOf" srcId="{F543A863-7AFA-492D-9080-B2E18ABB8AA2}" destId="{2E4C62C5-5230-4C7F-BE39-9E55ABD0C09E}" srcOrd="0" destOrd="0" presId="urn:microsoft.com/office/officeart/2005/8/layout/hProcess9"/>
    <dgm:cxn modelId="{29F42C91-DFC4-42D4-8BDE-01DEDA63A7C7}" type="presParOf" srcId="{F543A863-7AFA-492D-9080-B2E18ABB8AA2}" destId="{7AA83309-A439-4269-9999-26D08198E4A7}" srcOrd="1" destOrd="0" presId="urn:microsoft.com/office/officeart/2005/8/layout/hProcess9"/>
    <dgm:cxn modelId="{5E5D0858-717D-494C-987A-2AD2976D0D79}" type="presParOf" srcId="{7AA83309-A439-4269-9999-26D08198E4A7}" destId="{D79AD47C-CF36-410B-BE4A-575F4BDD3C38}" srcOrd="0" destOrd="0" presId="urn:microsoft.com/office/officeart/2005/8/layout/hProcess9"/>
    <dgm:cxn modelId="{96A2E665-FE82-4A1E-AEFE-708F442BFC2E}" type="presParOf" srcId="{7AA83309-A439-4269-9999-26D08198E4A7}" destId="{C49EDA26-1D32-4064-B7E4-C030FDE8541B}" srcOrd="1" destOrd="0" presId="urn:microsoft.com/office/officeart/2005/8/layout/hProcess9"/>
    <dgm:cxn modelId="{81CAC1D1-8F59-44B5-AD49-D5ECFE704D74}" type="presParOf" srcId="{7AA83309-A439-4269-9999-26D08198E4A7}" destId="{8DBC27A5-52E3-4681-8162-475B79AD23A9}" srcOrd="2" destOrd="0" presId="urn:microsoft.com/office/officeart/2005/8/layout/hProcess9"/>
    <dgm:cxn modelId="{0DD10C7C-28C5-4175-AF51-2B425FA0F657}" type="presParOf" srcId="{7AA83309-A439-4269-9999-26D08198E4A7}" destId="{7EA2A940-4470-4555-8F0B-9BE6131A6F26}" srcOrd="3" destOrd="0" presId="urn:microsoft.com/office/officeart/2005/8/layout/hProcess9"/>
    <dgm:cxn modelId="{3FD28562-14E0-4942-8A66-94BDA3044996}" type="presParOf" srcId="{7AA83309-A439-4269-9999-26D08198E4A7}" destId="{C5779B69-EABA-46C9-B1CD-9A7AD091781F}" srcOrd="4" destOrd="0" presId="urn:microsoft.com/office/officeart/2005/8/layout/hProcess9"/>
    <dgm:cxn modelId="{D22A13B3-7A89-493C-9309-04FF27BB4FD7}" type="presParOf" srcId="{7AA83309-A439-4269-9999-26D08198E4A7}" destId="{378A0755-B6A7-401F-9BA6-E4D73B9E90D7}" srcOrd="5" destOrd="0" presId="urn:microsoft.com/office/officeart/2005/8/layout/hProcess9"/>
    <dgm:cxn modelId="{77E6EA58-C4D0-43F0-84E5-5AD71214D8AE}" type="presParOf" srcId="{7AA83309-A439-4269-9999-26D08198E4A7}" destId="{918ED3D0-E923-4773-9FE4-9730CD48810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1D8BE-6EFD-4A84-A68B-7A86FEE197B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949EF6F4-B3DD-4C85-A4F5-1AC58A49D5C9}">
      <dgm:prSet phldrT="[Text]"/>
      <dgm:spPr/>
      <dgm:t>
        <a:bodyPr/>
        <a:lstStyle/>
        <a:p>
          <a:r>
            <a:rPr lang="en-US" dirty="0"/>
            <a:t>Client Creation </a:t>
          </a:r>
        </a:p>
      </dgm:t>
    </dgm:pt>
    <dgm:pt modelId="{31973A51-DC4D-4EA2-A2D6-BBE82958CB69}" type="parTrans" cxnId="{90705EC6-DD56-4241-A373-25E8A411CBA5}">
      <dgm:prSet/>
      <dgm:spPr/>
      <dgm:t>
        <a:bodyPr/>
        <a:lstStyle/>
        <a:p>
          <a:endParaRPr lang="en-US"/>
        </a:p>
      </dgm:t>
    </dgm:pt>
    <dgm:pt modelId="{326108C0-C035-4E36-8454-ADA3EB76F812}" type="sibTrans" cxnId="{90705EC6-DD56-4241-A373-25E8A411CBA5}">
      <dgm:prSet/>
      <dgm:spPr/>
      <dgm:t>
        <a:bodyPr/>
        <a:lstStyle/>
        <a:p>
          <a:endParaRPr lang="en-US"/>
        </a:p>
      </dgm:t>
    </dgm:pt>
    <dgm:pt modelId="{E68B7449-0592-4336-A5B6-C960D5FB0E92}">
      <dgm:prSet phldrT="[Text]"/>
      <dgm:spPr/>
      <dgm:t>
        <a:bodyPr/>
        <a:lstStyle/>
        <a:p>
          <a:r>
            <a:rPr lang="en-US" dirty="0"/>
            <a:t>Client creation is required at branch </a:t>
          </a:r>
        </a:p>
      </dgm:t>
    </dgm:pt>
    <dgm:pt modelId="{A55D7BEB-855C-4867-A978-3330DBA05E76}" type="parTrans" cxnId="{F4625E52-C59B-4511-9DEE-CAE0A61D5A00}">
      <dgm:prSet/>
      <dgm:spPr/>
      <dgm:t>
        <a:bodyPr/>
        <a:lstStyle/>
        <a:p>
          <a:endParaRPr lang="en-US"/>
        </a:p>
      </dgm:t>
    </dgm:pt>
    <dgm:pt modelId="{339AF084-DFC9-4D40-B711-846D3A5EED74}" type="sibTrans" cxnId="{F4625E52-C59B-4511-9DEE-CAE0A61D5A00}">
      <dgm:prSet/>
      <dgm:spPr/>
      <dgm:t>
        <a:bodyPr/>
        <a:lstStyle/>
        <a:p>
          <a:endParaRPr lang="en-US"/>
        </a:p>
      </dgm:t>
    </dgm:pt>
    <dgm:pt modelId="{9E86D0A5-510C-493D-8B4B-4E3552F2DB21}">
      <dgm:prSet phldrT="[Text]"/>
      <dgm:spPr/>
      <dgm:t>
        <a:bodyPr/>
        <a:lstStyle/>
        <a:p>
          <a:r>
            <a:rPr lang="en-US" dirty="0"/>
            <a:t>Only New &amp; roll over business requires client creation  </a:t>
          </a:r>
        </a:p>
      </dgm:t>
    </dgm:pt>
    <dgm:pt modelId="{72B45BB1-403D-4066-B960-962E09358594}" type="parTrans" cxnId="{4CD17A35-BDA0-428F-8497-0A0B54680F96}">
      <dgm:prSet/>
      <dgm:spPr/>
      <dgm:t>
        <a:bodyPr/>
        <a:lstStyle/>
        <a:p>
          <a:endParaRPr lang="en-US"/>
        </a:p>
      </dgm:t>
    </dgm:pt>
    <dgm:pt modelId="{0FFB5DC6-A1EC-45D1-8B7D-C1F9C2D2658A}" type="sibTrans" cxnId="{4CD17A35-BDA0-428F-8497-0A0B54680F96}">
      <dgm:prSet/>
      <dgm:spPr/>
      <dgm:t>
        <a:bodyPr/>
        <a:lstStyle/>
        <a:p>
          <a:endParaRPr lang="en-US"/>
        </a:p>
      </dgm:t>
    </dgm:pt>
    <dgm:pt modelId="{37CB8CCD-EA21-42B5-A3B7-99B5C0DCF59C}">
      <dgm:prSet phldrT="[Text]"/>
      <dgm:spPr/>
      <dgm:t>
        <a:bodyPr/>
        <a:lstStyle/>
        <a:p>
          <a:r>
            <a:rPr lang="en-US" dirty="0"/>
            <a:t>Inward in HB System </a:t>
          </a:r>
        </a:p>
      </dgm:t>
    </dgm:pt>
    <dgm:pt modelId="{7F78CBD1-34E0-4F24-8140-8639158F7C9D}" type="parTrans" cxnId="{E54F0756-1082-46E7-B1F3-A9D4D9226494}">
      <dgm:prSet/>
      <dgm:spPr/>
      <dgm:t>
        <a:bodyPr/>
        <a:lstStyle/>
        <a:p>
          <a:endParaRPr lang="en-US"/>
        </a:p>
      </dgm:t>
    </dgm:pt>
    <dgm:pt modelId="{99443EF3-DBB7-4A67-BBA7-47C0FE0A10CE}" type="sibTrans" cxnId="{E54F0756-1082-46E7-B1F3-A9D4D9226494}">
      <dgm:prSet/>
      <dgm:spPr/>
      <dgm:t>
        <a:bodyPr/>
        <a:lstStyle/>
        <a:p>
          <a:endParaRPr lang="en-US"/>
        </a:p>
      </dgm:t>
    </dgm:pt>
    <dgm:pt modelId="{CF9062C9-E201-4F23-A38B-B7EC27C33594}">
      <dgm:prSet phldrT="[Text]"/>
      <dgm:spPr/>
      <dgm:t>
        <a:bodyPr/>
        <a:lstStyle/>
        <a:p>
          <a:r>
            <a:rPr lang="en-US" dirty="0"/>
            <a:t>Case to be </a:t>
          </a:r>
          <a:r>
            <a:rPr lang="en-US" dirty="0" err="1"/>
            <a:t>inwarded</a:t>
          </a:r>
          <a:r>
            <a:rPr lang="en-US" dirty="0"/>
            <a:t> in HB System and DCN to be created.</a:t>
          </a:r>
        </a:p>
      </dgm:t>
    </dgm:pt>
    <dgm:pt modelId="{7FB698F2-B51F-43F0-AFC7-7F838BD56E8F}" type="parTrans" cxnId="{16D5FF5B-1DF2-4099-AAE5-6EDAF7A12B8D}">
      <dgm:prSet/>
      <dgm:spPr/>
      <dgm:t>
        <a:bodyPr/>
        <a:lstStyle/>
        <a:p>
          <a:endParaRPr lang="en-US"/>
        </a:p>
      </dgm:t>
    </dgm:pt>
    <dgm:pt modelId="{89005DCE-CFC2-4EC8-A24F-149FDA19DBEF}" type="sibTrans" cxnId="{16D5FF5B-1DF2-4099-AAE5-6EDAF7A12B8D}">
      <dgm:prSet/>
      <dgm:spPr/>
      <dgm:t>
        <a:bodyPr/>
        <a:lstStyle/>
        <a:p>
          <a:endParaRPr lang="en-US"/>
        </a:p>
      </dgm:t>
    </dgm:pt>
    <dgm:pt modelId="{799CE7E2-CDA2-4A38-8923-3A94F3AC0A17}">
      <dgm:prSet phldrT="[Text]"/>
      <dgm:spPr/>
      <dgm:t>
        <a:bodyPr/>
        <a:lstStyle/>
        <a:p>
          <a:r>
            <a:rPr lang="en-US" dirty="0"/>
            <a:t>Mark the case RTS with reason to be mentioned in HB System</a:t>
          </a:r>
        </a:p>
      </dgm:t>
    </dgm:pt>
    <dgm:pt modelId="{0E5DA0A9-EA17-465A-8BA1-6B7CD7757B0A}" type="parTrans" cxnId="{2BE1A025-3493-4C84-A1D9-BD7679508243}">
      <dgm:prSet/>
      <dgm:spPr/>
      <dgm:t>
        <a:bodyPr/>
        <a:lstStyle/>
        <a:p>
          <a:endParaRPr lang="en-US"/>
        </a:p>
      </dgm:t>
    </dgm:pt>
    <dgm:pt modelId="{19B42FA1-FCF4-47A4-83EF-994F2429ED1D}" type="sibTrans" cxnId="{2BE1A025-3493-4C84-A1D9-BD7679508243}">
      <dgm:prSet/>
      <dgm:spPr/>
      <dgm:t>
        <a:bodyPr/>
        <a:lstStyle/>
        <a:p>
          <a:endParaRPr lang="en-US"/>
        </a:p>
      </dgm:t>
    </dgm:pt>
    <dgm:pt modelId="{63BE8179-6EDC-4981-A828-DD8914C07262}">
      <dgm:prSet phldrT="[Text]"/>
      <dgm:spPr/>
      <dgm:t>
        <a:bodyPr/>
        <a:lstStyle/>
        <a:p>
          <a:r>
            <a:rPr lang="en-US" dirty="0"/>
            <a:t>Returning the Case</a:t>
          </a:r>
        </a:p>
      </dgm:t>
    </dgm:pt>
    <dgm:pt modelId="{07DB90E3-443D-4796-8350-45B50528BD7D}" type="parTrans" cxnId="{ADE2053D-0E39-45FE-867C-A92C289EE336}">
      <dgm:prSet/>
      <dgm:spPr/>
      <dgm:t>
        <a:bodyPr/>
        <a:lstStyle/>
        <a:p>
          <a:endParaRPr lang="en-US"/>
        </a:p>
      </dgm:t>
    </dgm:pt>
    <dgm:pt modelId="{451C523D-7AC3-4707-AE68-469D60007609}" type="sibTrans" cxnId="{ADE2053D-0E39-45FE-867C-A92C289EE336}">
      <dgm:prSet/>
      <dgm:spPr/>
      <dgm:t>
        <a:bodyPr/>
        <a:lstStyle/>
        <a:p>
          <a:endParaRPr lang="en-US"/>
        </a:p>
      </dgm:t>
    </dgm:pt>
    <dgm:pt modelId="{46AC2DE2-8893-4E12-AC47-02B80B62C5B1}">
      <dgm:prSet phldrT="[Text]"/>
      <dgm:spPr/>
      <dgm:t>
        <a:bodyPr/>
        <a:lstStyle/>
        <a:p>
          <a:r>
            <a:rPr lang="en-US" dirty="0"/>
            <a:t>Proposal to be returned to sales.</a:t>
          </a:r>
        </a:p>
      </dgm:t>
    </dgm:pt>
    <dgm:pt modelId="{DC2CBB00-8986-4EB8-B8D2-A31B7ED9183D}" type="parTrans" cxnId="{6953E75E-485A-450C-B11C-B68678282BFB}">
      <dgm:prSet/>
      <dgm:spPr/>
      <dgm:t>
        <a:bodyPr/>
        <a:lstStyle/>
        <a:p>
          <a:endParaRPr lang="en-US"/>
        </a:p>
      </dgm:t>
    </dgm:pt>
    <dgm:pt modelId="{B18165FE-57CD-4218-9E99-CE5DF0C60737}" type="sibTrans" cxnId="{6953E75E-485A-450C-B11C-B68678282BFB}">
      <dgm:prSet/>
      <dgm:spPr/>
      <dgm:t>
        <a:bodyPr/>
        <a:lstStyle/>
        <a:p>
          <a:endParaRPr lang="en-US"/>
        </a:p>
      </dgm:t>
    </dgm:pt>
    <dgm:pt modelId="{A3182984-EEDE-4D88-ABAD-C34EE6328E47}" type="pres">
      <dgm:prSet presAssocID="{F771D8BE-6EFD-4A84-A68B-7A86FEE197BD}" presName="Name0" presStyleCnt="0">
        <dgm:presLayoutVars>
          <dgm:dir/>
          <dgm:animLvl val="lvl"/>
          <dgm:resizeHandles val="exact"/>
        </dgm:presLayoutVars>
      </dgm:prSet>
      <dgm:spPr/>
      <dgm:t>
        <a:bodyPr/>
        <a:lstStyle/>
        <a:p>
          <a:endParaRPr lang="en-US"/>
        </a:p>
      </dgm:t>
    </dgm:pt>
    <dgm:pt modelId="{2D5A3BB6-710D-4A0A-88E2-1FC9763CC863}" type="pres">
      <dgm:prSet presAssocID="{F771D8BE-6EFD-4A84-A68B-7A86FEE197BD}" presName="tSp" presStyleCnt="0"/>
      <dgm:spPr/>
    </dgm:pt>
    <dgm:pt modelId="{90915CA9-E8EC-42C2-ABE4-D456E86F34DE}" type="pres">
      <dgm:prSet presAssocID="{F771D8BE-6EFD-4A84-A68B-7A86FEE197BD}" presName="bSp" presStyleCnt="0"/>
      <dgm:spPr/>
    </dgm:pt>
    <dgm:pt modelId="{B8E20653-95DC-40DB-A9E0-89AB1D00E9BE}" type="pres">
      <dgm:prSet presAssocID="{F771D8BE-6EFD-4A84-A68B-7A86FEE197BD}" presName="process" presStyleCnt="0"/>
      <dgm:spPr/>
    </dgm:pt>
    <dgm:pt modelId="{FB80942B-81D6-461E-B485-933A51FA04F6}" type="pres">
      <dgm:prSet presAssocID="{949EF6F4-B3DD-4C85-A4F5-1AC58A49D5C9}" presName="composite1" presStyleCnt="0"/>
      <dgm:spPr/>
    </dgm:pt>
    <dgm:pt modelId="{CCACB769-B912-4FBA-A491-9F297E4E8FB4}" type="pres">
      <dgm:prSet presAssocID="{949EF6F4-B3DD-4C85-A4F5-1AC58A49D5C9}" presName="dummyNode1" presStyleLbl="node1" presStyleIdx="0" presStyleCnt="3"/>
      <dgm:spPr/>
    </dgm:pt>
    <dgm:pt modelId="{3BBCEF4B-6701-4665-BFA6-8B3C341A75A8}" type="pres">
      <dgm:prSet presAssocID="{949EF6F4-B3DD-4C85-A4F5-1AC58A49D5C9}" presName="childNode1" presStyleLbl="bgAcc1" presStyleIdx="0" presStyleCnt="3">
        <dgm:presLayoutVars>
          <dgm:bulletEnabled val="1"/>
        </dgm:presLayoutVars>
      </dgm:prSet>
      <dgm:spPr/>
      <dgm:t>
        <a:bodyPr/>
        <a:lstStyle/>
        <a:p>
          <a:endParaRPr lang="en-US"/>
        </a:p>
      </dgm:t>
    </dgm:pt>
    <dgm:pt modelId="{B046ACE6-17AA-4556-8B59-746687F48851}" type="pres">
      <dgm:prSet presAssocID="{949EF6F4-B3DD-4C85-A4F5-1AC58A49D5C9}" presName="childNode1tx" presStyleLbl="bgAcc1" presStyleIdx="0" presStyleCnt="3">
        <dgm:presLayoutVars>
          <dgm:bulletEnabled val="1"/>
        </dgm:presLayoutVars>
      </dgm:prSet>
      <dgm:spPr/>
      <dgm:t>
        <a:bodyPr/>
        <a:lstStyle/>
        <a:p>
          <a:endParaRPr lang="en-US"/>
        </a:p>
      </dgm:t>
    </dgm:pt>
    <dgm:pt modelId="{C2938399-BC1F-4175-AD95-F1C526C2366C}" type="pres">
      <dgm:prSet presAssocID="{949EF6F4-B3DD-4C85-A4F5-1AC58A49D5C9}" presName="parentNode1" presStyleLbl="node1" presStyleIdx="0" presStyleCnt="3">
        <dgm:presLayoutVars>
          <dgm:chMax val="1"/>
          <dgm:bulletEnabled val="1"/>
        </dgm:presLayoutVars>
      </dgm:prSet>
      <dgm:spPr/>
      <dgm:t>
        <a:bodyPr/>
        <a:lstStyle/>
        <a:p>
          <a:endParaRPr lang="en-US"/>
        </a:p>
      </dgm:t>
    </dgm:pt>
    <dgm:pt modelId="{9AE5F6A7-80F8-452D-A820-07597453DD75}" type="pres">
      <dgm:prSet presAssocID="{949EF6F4-B3DD-4C85-A4F5-1AC58A49D5C9}" presName="connSite1" presStyleCnt="0"/>
      <dgm:spPr/>
    </dgm:pt>
    <dgm:pt modelId="{1CE72044-3CBA-4326-9132-E991167117F5}" type="pres">
      <dgm:prSet presAssocID="{326108C0-C035-4E36-8454-ADA3EB76F812}" presName="Name9" presStyleLbl="sibTrans2D1" presStyleIdx="0" presStyleCnt="2"/>
      <dgm:spPr/>
      <dgm:t>
        <a:bodyPr/>
        <a:lstStyle/>
        <a:p>
          <a:endParaRPr lang="en-US"/>
        </a:p>
      </dgm:t>
    </dgm:pt>
    <dgm:pt modelId="{042201D8-44B4-4755-976B-E08AD3341B40}" type="pres">
      <dgm:prSet presAssocID="{37CB8CCD-EA21-42B5-A3B7-99B5C0DCF59C}" presName="composite2" presStyleCnt="0"/>
      <dgm:spPr/>
    </dgm:pt>
    <dgm:pt modelId="{D0312D9B-0119-41F8-A710-DB761128E28C}" type="pres">
      <dgm:prSet presAssocID="{37CB8CCD-EA21-42B5-A3B7-99B5C0DCF59C}" presName="dummyNode2" presStyleLbl="node1" presStyleIdx="0" presStyleCnt="3"/>
      <dgm:spPr/>
    </dgm:pt>
    <dgm:pt modelId="{C5004789-F230-404E-9A04-1FE55CF29068}" type="pres">
      <dgm:prSet presAssocID="{37CB8CCD-EA21-42B5-A3B7-99B5C0DCF59C}" presName="childNode2" presStyleLbl="bgAcc1" presStyleIdx="1" presStyleCnt="3">
        <dgm:presLayoutVars>
          <dgm:bulletEnabled val="1"/>
        </dgm:presLayoutVars>
      </dgm:prSet>
      <dgm:spPr/>
      <dgm:t>
        <a:bodyPr/>
        <a:lstStyle/>
        <a:p>
          <a:endParaRPr lang="en-US"/>
        </a:p>
      </dgm:t>
    </dgm:pt>
    <dgm:pt modelId="{2B8A05D9-AE51-4C76-884F-AD50E909E432}" type="pres">
      <dgm:prSet presAssocID="{37CB8CCD-EA21-42B5-A3B7-99B5C0DCF59C}" presName="childNode2tx" presStyleLbl="bgAcc1" presStyleIdx="1" presStyleCnt="3">
        <dgm:presLayoutVars>
          <dgm:bulletEnabled val="1"/>
        </dgm:presLayoutVars>
      </dgm:prSet>
      <dgm:spPr/>
      <dgm:t>
        <a:bodyPr/>
        <a:lstStyle/>
        <a:p>
          <a:endParaRPr lang="en-US"/>
        </a:p>
      </dgm:t>
    </dgm:pt>
    <dgm:pt modelId="{242CF5E6-09A9-446D-9587-DCA94FDBE633}" type="pres">
      <dgm:prSet presAssocID="{37CB8CCD-EA21-42B5-A3B7-99B5C0DCF59C}" presName="parentNode2" presStyleLbl="node1" presStyleIdx="1" presStyleCnt="3">
        <dgm:presLayoutVars>
          <dgm:chMax val="0"/>
          <dgm:bulletEnabled val="1"/>
        </dgm:presLayoutVars>
      </dgm:prSet>
      <dgm:spPr/>
      <dgm:t>
        <a:bodyPr/>
        <a:lstStyle/>
        <a:p>
          <a:endParaRPr lang="en-US"/>
        </a:p>
      </dgm:t>
    </dgm:pt>
    <dgm:pt modelId="{F2287648-8EAC-4C13-AE1F-643EEA740E1C}" type="pres">
      <dgm:prSet presAssocID="{37CB8CCD-EA21-42B5-A3B7-99B5C0DCF59C}" presName="connSite2" presStyleCnt="0"/>
      <dgm:spPr/>
    </dgm:pt>
    <dgm:pt modelId="{DA3D0C36-B5B7-4B23-ABF9-B2421336CB23}" type="pres">
      <dgm:prSet presAssocID="{99443EF3-DBB7-4A67-BBA7-47C0FE0A10CE}" presName="Name18" presStyleLbl="sibTrans2D1" presStyleIdx="1" presStyleCnt="2"/>
      <dgm:spPr/>
      <dgm:t>
        <a:bodyPr/>
        <a:lstStyle/>
        <a:p>
          <a:endParaRPr lang="en-US"/>
        </a:p>
      </dgm:t>
    </dgm:pt>
    <dgm:pt modelId="{A99FCC07-1F01-429A-A156-2624A1C67BC3}" type="pres">
      <dgm:prSet presAssocID="{63BE8179-6EDC-4981-A828-DD8914C07262}" presName="composite1" presStyleCnt="0"/>
      <dgm:spPr/>
    </dgm:pt>
    <dgm:pt modelId="{A1DD3373-E15E-4F85-815C-7F8070E58CFC}" type="pres">
      <dgm:prSet presAssocID="{63BE8179-6EDC-4981-A828-DD8914C07262}" presName="dummyNode1" presStyleLbl="node1" presStyleIdx="1" presStyleCnt="3"/>
      <dgm:spPr/>
    </dgm:pt>
    <dgm:pt modelId="{EACA99C7-D84B-4540-AA9A-8F8E1DDED3B8}" type="pres">
      <dgm:prSet presAssocID="{63BE8179-6EDC-4981-A828-DD8914C07262}" presName="childNode1" presStyleLbl="bgAcc1" presStyleIdx="2" presStyleCnt="3">
        <dgm:presLayoutVars>
          <dgm:bulletEnabled val="1"/>
        </dgm:presLayoutVars>
      </dgm:prSet>
      <dgm:spPr/>
      <dgm:t>
        <a:bodyPr/>
        <a:lstStyle/>
        <a:p>
          <a:endParaRPr lang="en-US"/>
        </a:p>
      </dgm:t>
    </dgm:pt>
    <dgm:pt modelId="{4066B6E4-A045-4147-B352-132C1EF24431}" type="pres">
      <dgm:prSet presAssocID="{63BE8179-6EDC-4981-A828-DD8914C07262}" presName="childNode1tx" presStyleLbl="bgAcc1" presStyleIdx="2" presStyleCnt="3">
        <dgm:presLayoutVars>
          <dgm:bulletEnabled val="1"/>
        </dgm:presLayoutVars>
      </dgm:prSet>
      <dgm:spPr/>
      <dgm:t>
        <a:bodyPr/>
        <a:lstStyle/>
        <a:p>
          <a:endParaRPr lang="en-US"/>
        </a:p>
      </dgm:t>
    </dgm:pt>
    <dgm:pt modelId="{93976814-3E19-4605-88E3-E2274FE38DE2}" type="pres">
      <dgm:prSet presAssocID="{63BE8179-6EDC-4981-A828-DD8914C07262}" presName="parentNode1" presStyleLbl="node1" presStyleIdx="2" presStyleCnt="3">
        <dgm:presLayoutVars>
          <dgm:chMax val="1"/>
          <dgm:bulletEnabled val="1"/>
        </dgm:presLayoutVars>
      </dgm:prSet>
      <dgm:spPr/>
      <dgm:t>
        <a:bodyPr/>
        <a:lstStyle/>
        <a:p>
          <a:endParaRPr lang="en-US"/>
        </a:p>
      </dgm:t>
    </dgm:pt>
    <dgm:pt modelId="{22DD6108-4578-4C97-87CB-D19C10FDB11D}" type="pres">
      <dgm:prSet presAssocID="{63BE8179-6EDC-4981-A828-DD8914C07262}" presName="connSite1" presStyleCnt="0"/>
      <dgm:spPr/>
    </dgm:pt>
  </dgm:ptLst>
  <dgm:cxnLst>
    <dgm:cxn modelId="{2BE1A025-3493-4C84-A1D9-BD7679508243}" srcId="{37CB8CCD-EA21-42B5-A3B7-99B5C0DCF59C}" destId="{799CE7E2-CDA2-4A38-8923-3A94F3AC0A17}" srcOrd="1" destOrd="0" parTransId="{0E5DA0A9-EA17-465A-8BA1-6B7CD7757B0A}" sibTransId="{19B42FA1-FCF4-47A4-83EF-994F2429ED1D}"/>
    <dgm:cxn modelId="{90705EC6-DD56-4241-A373-25E8A411CBA5}" srcId="{F771D8BE-6EFD-4A84-A68B-7A86FEE197BD}" destId="{949EF6F4-B3DD-4C85-A4F5-1AC58A49D5C9}" srcOrd="0" destOrd="0" parTransId="{31973A51-DC4D-4EA2-A2D6-BBE82958CB69}" sibTransId="{326108C0-C035-4E36-8454-ADA3EB76F812}"/>
    <dgm:cxn modelId="{4DE544EE-8985-4A91-B3F5-E0170B6236A4}" type="presOf" srcId="{CF9062C9-E201-4F23-A38B-B7EC27C33594}" destId="{2B8A05D9-AE51-4C76-884F-AD50E909E432}" srcOrd="1" destOrd="0" presId="urn:microsoft.com/office/officeart/2005/8/layout/hProcess4"/>
    <dgm:cxn modelId="{9FBC65E6-E2F5-4CE9-98D7-61F0142AE520}" type="presOf" srcId="{46AC2DE2-8893-4E12-AC47-02B80B62C5B1}" destId="{4066B6E4-A045-4147-B352-132C1EF24431}" srcOrd="1" destOrd="0" presId="urn:microsoft.com/office/officeart/2005/8/layout/hProcess4"/>
    <dgm:cxn modelId="{9052E4DB-2E5A-4780-B3EE-7B9A15268442}" type="presOf" srcId="{326108C0-C035-4E36-8454-ADA3EB76F812}" destId="{1CE72044-3CBA-4326-9132-E991167117F5}" srcOrd="0" destOrd="0" presId="urn:microsoft.com/office/officeart/2005/8/layout/hProcess4"/>
    <dgm:cxn modelId="{AB10AB1B-79FD-4ED3-90BF-FBB552F191BA}" type="presOf" srcId="{99443EF3-DBB7-4A67-BBA7-47C0FE0A10CE}" destId="{DA3D0C36-B5B7-4B23-ABF9-B2421336CB23}" srcOrd="0" destOrd="0" presId="urn:microsoft.com/office/officeart/2005/8/layout/hProcess4"/>
    <dgm:cxn modelId="{59B65022-7EED-4C0C-B3BA-1C1F1CFA67D2}" type="presOf" srcId="{CF9062C9-E201-4F23-A38B-B7EC27C33594}" destId="{C5004789-F230-404E-9A04-1FE55CF29068}" srcOrd="0" destOrd="0" presId="urn:microsoft.com/office/officeart/2005/8/layout/hProcess4"/>
    <dgm:cxn modelId="{A9BAF47A-8C62-4108-A555-35D1B82C5A9A}" type="presOf" srcId="{46AC2DE2-8893-4E12-AC47-02B80B62C5B1}" destId="{EACA99C7-D84B-4540-AA9A-8F8E1DDED3B8}" srcOrd="0" destOrd="0" presId="urn:microsoft.com/office/officeart/2005/8/layout/hProcess4"/>
    <dgm:cxn modelId="{766BDB42-366E-42BE-99E2-FB34E82424CD}" type="presOf" srcId="{799CE7E2-CDA2-4A38-8923-3A94F3AC0A17}" destId="{2B8A05D9-AE51-4C76-884F-AD50E909E432}" srcOrd="1" destOrd="1" presId="urn:microsoft.com/office/officeart/2005/8/layout/hProcess4"/>
    <dgm:cxn modelId="{E28D4931-B128-4E44-AC33-A7D132E92C28}" type="presOf" srcId="{63BE8179-6EDC-4981-A828-DD8914C07262}" destId="{93976814-3E19-4605-88E3-E2274FE38DE2}" srcOrd="0" destOrd="0" presId="urn:microsoft.com/office/officeart/2005/8/layout/hProcess4"/>
    <dgm:cxn modelId="{6953E75E-485A-450C-B11C-B68678282BFB}" srcId="{63BE8179-6EDC-4981-A828-DD8914C07262}" destId="{46AC2DE2-8893-4E12-AC47-02B80B62C5B1}" srcOrd="0" destOrd="0" parTransId="{DC2CBB00-8986-4EB8-B8D2-A31B7ED9183D}" sibTransId="{B18165FE-57CD-4218-9E99-CE5DF0C60737}"/>
    <dgm:cxn modelId="{F4625E52-C59B-4511-9DEE-CAE0A61D5A00}" srcId="{949EF6F4-B3DD-4C85-A4F5-1AC58A49D5C9}" destId="{E68B7449-0592-4336-A5B6-C960D5FB0E92}" srcOrd="0" destOrd="0" parTransId="{A55D7BEB-855C-4867-A978-3330DBA05E76}" sibTransId="{339AF084-DFC9-4D40-B711-846D3A5EED74}"/>
    <dgm:cxn modelId="{4CD17A35-BDA0-428F-8497-0A0B54680F96}" srcId="{949EF6F4-B3DD-4C85-A4F5-1AC58A49D5C9}" destId="{9E86D0A5-510C-493D-8B4B-4E3552F2DB21}" srcOrd="1" destOrd="0" parTransId="{72B45BB1-403D-4066-B960-962E09358594}" sibTransId="{0FFB5DC6-A1EC-45D1-8B7D-C1F9C2D2658A}"/>
    <dgm:cxn modelId="{E7A5DBA0-62E0-408B-96C2-6FA0A4244CFA}" type="presOf" srcId="{F771D8BE-6EFD-4A84-A68B-7A86FEE197BD}" destId="{A3182984-EEDE-4D88-ABAD-C34EE6328E47}" srcOrd="0" destOrd="0" presId="urn:microsoft.com/office/officeart/2005/8/layout/hProcess4"/>
    <dgm:cxn modelId="{3196F085-7FE6-4ED3-A961-44162FA39C66}" type="presOf" srcId="{E68B7449-0592-4336-A5B6-C960D5FB0E92}" destId="{3BBCEF4B-6701-4665-BFA6-8B3C341A75A8}" srcOrd="0" destOrd="0" presId="urn:microsoft.com/office/officeart/2005/8/layout/hProcess4"/>
    <dgm:cxn modelId="{C1994FBD-D2C3-46C2-A5C8-0218C3EAA006}" type="presOf" srcId="{37CB8CCD-EA21-42B5-A3B7-99B5C0DCF59C}" destId="{242CF5E6-09A9-446D-9587-DCA94FDBE633}" srcOrd="0" destOrd="0" presId="urn:microsoft.com/office/officeart/2005/8/layout/hProcess4"/>
    <dgm:cxn modelId="{CBF5261F-9F6F-48A4-9489-47C0BB31CD70}" type="presOf" srcId="{E68B7449-0592-4336-A5B6-C960D5FB0E92}" destId="{B046ACE6-17AA-4556-8B59-746687F48851}" srcOrd="1" destOrd="0" presId="urn:microsoft.com/office/officeart/2005/8/layout/hProcess4"/>
    <dgm:cxn modelId="{C07AD576-9780-45ED-912D-4F33123CDFFF}" type="presOf" srcId="{799CE7E2-CDA2-4A38-8923-3A94F3AC0A17}" destId="{C5004789-F230-404E-9A04-1FE55CF29068}" srcOrd="0" destOrd="1" presId="urn:microsoft.com/office/officeart/2005/8/layout/hProcess4"/>
    <dgm:cxn modelId="{16D5FF5B-1DF2-4099-AAE5-6EDAF7A12B8D}" srcId="{37CB8CCD-EA21-42B5-A3B7-99B5C0DCF59C}" destId="{CF9062C9-E201-4F23-A38B-B7EC27C33594}" srcOrd="0" destOrd="0" parTransId="{7FB698F2-B51F-43F0-AFC7-7F838BD56E8F}" sibTransId="{89005DCE-CFC2-4EC8-A24F-149FDA19DBEF}"/>
    <dgm:cxn modelId="{2094B2FA-6B75-41E3-94BD-CB8E1B0E1E62}" type="presOf" srcId="{9E86D0A5-510C-493D-8B4B-4E3552F2DB21}" destId="{3BBCEF4B-6701-4665-BFA6-8B3C341A75A8}" srcOrd="0" destOrd="1" presId="urn:microsoft.com/office/officeart/2005/8/layout/hProcess4"/>
    <dgm:cxn modelId="{ADE2053D-0E39-45FE-867C-A92C289EE336}" srcId="{F771D8BE-6EFD-4A84-A68B-7A86FEE197BD}" destId="{63BE8179-6EDC-4981-A828-DD8914C07262}" srcOrd="2" destOrd="0" parTransId="{07DB90E3-443D-4796-8350-45B50528BD7D}" sibTransId="{451C523D-7AC3-4707-AE68-469D60007609}"/>
    <dgm:cxn modelId="{E54F0756-1082-46E7-B1F3-A9D4D9226494}" srcId="{F771D8BE-6EFD-4A84-A68B-7A86FEE197BD}" destId="{37CB8CCD-EA21-42B5-A3B7-99B5C0DCF59C}" srcOrd="1" destOrd="0" parTransId="{7F78CBD1-34E0-4F24-8140-8639158F7C9D}" sibTransId="{99443EF3-DBB7-4A67-BBA7-47C0FE0A10CE}"/>
    <dgm:cxn modelId="{BDFA1F0D-243B-4E92-BAB4-13C45F1993FF}" type="presOf" srcId="{9E86D0A5-510C-493D-8B4B-4E3552F2DB21}" destId="{B046ACE6-17AA-4556-8B59-746687F48851}" srcOrd="1" destOrd="1" presId="urn:microsoft.com/office/officeart/2005/8/layout/hProcess4"/>
    <dgm:cxn modelId="{B23194C8-E951-4F9D-A231-0E6BACDE6FC8}" type="presOf" srcId="{949EF6F4-B3DD-4C85-A4F5-1AC58A49D5C9}" destId="{C2938399-BC1F-4175-AD95-F1C526C2366C}" srcOrd="0" destOrd="0" presId="urn:microsoft.com/office/officeart/2005/8/layout/hProcess4"/>
    <dgm:cxn modelId="{A43AA794-E7FD-4A5B-99CB-F087817D9089}" type="presParOf" srcId="{A3182984-EEDE-4D88-ABAD-C34EE6328E47}" destId="{2D5A3BB6-710D-4A0A-88E2-1FC9763CC863}" srcOrd="0" destOrd="0" presId="urn:microsoft.com/office/officeart/2005/8/layout/hProcess4"/>
    <dgm:cxn modelId="{0EC4FA25-B4A7-43D5-82C2-48810A57030E}" type="presParOf" srcId="{A3182984-EEDE-4D88-ABAD-C34EE6328E47}" destId="{90915CA9-E8EC-42C2-ABE4-D456E86F34DE}" srcOrd="1" destOrd="0" presId="urn:microsoft.com/office/officeart/2005/8/layout/hProcess4"/>
    <dgm:cxn modelId="{3CF914CF-4952-46CD-B9A0-B16081D159FF}" type="presParOf" srcId="{A3182984-EEDE-4D88-ABAD-C34EE6328E47}" destId="{B8E20653-95DC-40DB-A9E0-89AB1D00E9BE}" srcOrd="2" destOrd="0" presId="urn:microsoft.com/office/officeart/2005/8/layout/hProcess4"/>
    <dgm:cxn modelId="{AC132F52-BAD3-410F-9817-3652CED1C942}" type="presParOf" srcId="{B8E20653-95DC-40DB-A9E0-89AB1D00E9BE}" destId="{FB80942B-81D6-461E-B485-933A51FA04F6}" srcOrd="0" destOrd="0" presId="urn:microsoft.com/office/officeart/2005/8/layout/hProcess4"/>
    <dgm:cxn modelId="{189FA1EA-CB44-4B37-94A0-66758551FA08}" type="presParOf" srcId="{FB80942B-81D6-461E-B485-933A51FA04F6}" destId="{CCACB769-B912-4FBA-A491-9F297E4E8FB4}" srcOrd="0" destOrd="0" presId="urn:microsoft.com/office/officeart/2005/8/layout/hProcess4"/>
    <dgm:cxn modelId="{D0A557F7-FCB3-43F8-A440-80A4B1A616B8}" type="presParOf" srcId="{FB80942B-81D6-461E-B485-933A51FA04F6}" destId="{3BBCEF4B-6701-4665-BFA6-8B3C341A75A8}" srcOrd="1" destOrd="0" presId="urn:microsoft.com/office/officeart/2005/8/layout/hProcess4"/>
    <dgm:cxn modelId="{058C2371-44CA-4115-B160-80B7137CD2A9}" type="presParOf" srcId="{FB80942B-81D6-461E-B485-933A51FA04F6}" destId="{B046ACE6-17AA-4556-8B59-746687F48851}" srcOrd="2" destOrd="0" presId="urn:microsoft.com/office/officeart/2005/8/layout/hProcess4"/>
    <dgm:cxn modelId="{FE0915B1-D64C-4BA8-B59B-1BCDC977AB82}" type="presParOf" srcId="{FB80942B-81D6-461E-B485-933A51FA04F6}" destId="{C2938399-BC1F-4175-AD95-F1C526C2366C}" srcOrd="3" destOrd="0" presId="urn:microsoft.com/office/officeart/2005/8/layout/hProcess4"/>
    <dgm:cxn modelId="{0752E3DD-BA66-480A-8E46-2086EB78A17A}" type="presParOf" srcId="{FB80942B-81D6-461E-B485-933A51FA04F6}" destId="{9AE5F6A7-80F8-452D-A820-07597453DD75}" srcOrd="4" destOrd="0" presId="urn:microsoft.com/office/officeart/2005/8/layout/hProcess4"/>
    <dgm:cxn modelId="{1DF41B4F-9DF7-4127-8E2C-899DC5ABBA3B}" type="presParOf" srcId="{B8E20653-95DC-40DB-A9E0-89AB1D00E9BE}" destId="{1CE72044-3CBA-4326-9132-E991167117F5}" srcOrd="1" destOrd="0" presId="urn:microsoft.com/office/officeart/2005/8/layout/hProcess4"/>
    <dgm:cxn modelId="{FC1CDFDF-19C5-416F-976A-F987FF88AE8B}" type="presParOf" srcId="{B8E20653-95DC-40DB-A9E0-89AB1D00E9BE}" destId="{042201D8-44B4-4755-976B-E08AD3341B40}" srcOrd="2" destOrd="0" presId="urn:microsoft.com/office/officeart/2005/8/layout/hProcess4"/>
    <dgm:cxn modelId="{B7E3F4AD-A193-433F-B8E2-4F2BA9F647EE}" type="presParOf" srcId="{042201D8-44B4-4755-976B-E08AD3341B40}" destId="{D0312D9B-0119-41F8-A710-DB761128E28C}" srcOrd="0" destOrd="0" presId="urn:microsoft.com/office/officeart/2005/8/layout/hProcess4"/>
    <dgm:cxn modelId="{92C6F215-1F65-4887-BB27-0B362AE2F7D8}" type="presParOf" srcId="{042201D8-44B4-4755-976B-E08AD3341B40}" destId="{C5004789-F230-404E-9A04-1FE55CF29068}" srcOrd="1" destOrd="0" presId="urn:microsoft.com/office/officeart/2005/8/layout/hProcess4"/>
    <dgm:cxn modelId="{622F1719-ECBF-461A-842E-5BD0E05614A3}" type="presParOf" srcId="{042201D8-44B4-4755-976B-E08AD3341B40}" destId="{2B8A05D9-AE51-4C76-884F-AD50E909E432}" srcOrd="2" destOrd="0" presId="urn:microsoft.com/office/officeart/2005/8/layout/hProcess4"/>
    <dgm:cxn modelId="{2BAE907B-B190-475F-95B9-15F8E9EED2F8}" type="presParOf" srcId="{042201D8-44B4-4755-976B-E08AD3341B40}" destId="{242CF5E6-09A9-446D-9587-DCA94FDBE633}" srcOrd="3" destOrd="0" presId="urn:microsoft.com/office/officeart/2005/8/layout/hProcess4"/>
    <dgm:cxn modelId="{6B421113-CD94-40CA-A72C-AB4C6C4ABBB6}" type="presParOf" srcId="{042201D8-44B4-4755-976B-E08AD3341B40}" destId="{F2287648-8EAC-4C13-AE1F-643EEA740E1C}" srcOrd="4" destOrd="0" presId="urn:microsoft.com/office/officeart/2005/8/layout/hProcess4"/>
    <dgm:cxn modelId="{155A5AE6-881E-4153-B786-F5A91A62EDAB}" type="presParOf" srcId="{B8E20653-95DC-40DB-A9E0-89AB1D00E9BE}" destId="{DA3D0C36-B5B7-4B23-ABF9-B2421336CB23}" srcOrd="3" destOrd="0" presId="urn:microsoft.com/office/officeart/2005/8/layout/hProcess4"/>
    <dgm:cxn modelId="{5CE3001C-35B3-4324-ACFC-718B1AEEBFF9}" type="presParOf" srcId="{B8E20653-95DC-40DB-A9E0-89AB1D00E9BE}" destId="{A99FCC07-1F01-429A-A156-2624A1C67BC3}" srcOrd="4" destOrd="0" presId="urn:microsoft.com/office/officeart/2005/8/layout/hProcess4"/>
    <dgm:cxn modelId="{091272A7-03A0-4E3A-9669-4B59D9DC2D26}" type="presParOf" srcId="{A99FCC07-1F01-429A-A156-2624A1C67BC3}" destId="{A1DD3373-E15E-4F85-815C-7F8070E58CFC}" srcOrd="0" destOrd="0" presId="urn:microsoft.com/office/officeart/2005/8/layout/hProcess4"/>
    <dgm:cxn modelId="{1554A082-C0B4-4FEC-9426-5F286B134504}" type="presParOf" srcId="{A99FCC07-1F01-429A-A156-2624A1C67BC3}" destId="{EACA99C7-D84B-4540-AA9A-8F8E1DDED3B8}" srcOrd="1" destOrd="0" presId="urn:microsoft.com/office/officeart/2005/8/layout/hProcess4"/>
    <dgm:cxn modelId="{5A175D61-7E23-401E-B1DB-354B8CB5EF30}" type="presParOf" srcId="{A99FCC07-1F01-429A-A156-2624A1C67BC3}" destId="{4066B6E4-A045-4147-B352-132C1EF24431}" srcOrd="2" destOrd="0" presId="urn:microsoft.com/office/officeart/2005/8/layout/hProcess4"/>
    <dgm:cxn modelId="{A81B63FC-4AE1-4260-8DF5-640C75160814}" type="presParOf" srcId="{A99FCC07-1F01-429A-A156-2624A1C67BC3}" destId="{93976814-3E19-4605-88E3-E2274FE38DE2}" srcOrd="3" destOrd="0" presId="urn:microsoft.com/office/officeart/2005/8/layout/hProcess4"/>
    <dgm:cxn modelId="{6AE333E2-3197-4FE3-977E-97D7D7933542}" type="presParOf" srcId="{A99FCC07-1F01-429A-A156-2624A1C67BC3}" destId="{22DD6108-4578-4C97-87CB-D19C10FDB11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05690-E46A-4CA0-993F-349175DD390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3F35EF87-D978-40BD-9435-F6F0E7BFEC43}">
      <dgm:prSet phldrT="[Text]"/>
      <dgm:spPr/>
      <dgm:t>
        <a:bodyPr/>
        <a:lstStyle/>
        <a:p>
          <a:r>
            <a:rPr lang="en-US" dirty="0"/>
            <a:t>Client Creation </a:t>
          </a:r>
        </a:p>
      </dgm:t>
    </dgm:pt>
    <dgm:pt modelId="{99B6C8E0-FACE-4352-B880-AFC73C1D6B58}" type="parTrans" cxnId="{A0CD3A63-FC5F-4F50-8653-906CD5C81C47}">
      <dgm:prSet/>
      <dgm:spPr/>
      <dgm:t>
        <a:bodyPr/>
        <a:lstStyle/>
        <a:p>
          <a:endParaRPr lang="en-US"/>
        </a:p>
      </dgm:t>
    </dgm:pt>
    <dgm:pt modelId="{DF4A229E-2367-4487-AD21-B3238B7E6788}" type="sibTrans" cxnId="{A0CD3A63-FC5F-4F50-8653-906CD5C81C47}">
      <dgm:prSet/>
      <dgm:spPr/>
      <dgm:t>
        <a:bodyPr/>
        <a:lstStyle/>
        <a:p>
          <a:endParaRPr lang="en-US"/>
        </a:p>
      </dgm:t>
    </dgm:pt>
    <dgm:pt modelId="{76A5CFB0-1DEC-401C-B152-65677DCF64A6}">
      <dgm:prSet phldrT="[Text]"/>
      <dgm:spPr/>
      <dgm:t>
        <a:bodyPr/>
        <a:lstStyle/>
        <a:p>
          <a:r>
            <a:rPr lang="en-US" dirty="0"/>
            <a:t>New business and Roll Over cases need client creation at Branch level</a:t>
          </a:r>
        </a:p>
      </dgm:t>
    </dgm:pt>
    <dgm:pt modelId="{BAF2BEA7-9A6D-4AF0-9C2A-6CDAF9557668}" type="parTrans" cxnId="{0523E994-F97E-43D5-83B5-E381076ED314}">
      <dgm:prSet/>
      <dgm:spPr/>
      <dgm:t>
        <a:bodyPr/>
        <a:lstStyle/>
        <a:p>
          <a:endParaRPr lang="en-US"/>
        </a:p>
      </dgm:t>
    </dgm:pt>
    <dgm:pt modelId="{20E137C5-BEEB-4F86-8A0E-92F35BB53C18}" type="sibTrans" cxnId="{0523E994-F97E-43D5-83B5-E381076ED314}">
      <dgm:prSet/>
      <dgm:spPr/>
      <dgm:t>
        <a:bodyPr/>
        <a:lstStyle/>
        <a:p>
          <a:endParaRPr lang="en-US"/>
        </a:p>
      </dgm:t>
    </dgm:pt>
    <dgm:pt modelId="{10BD50C0-C75C-4EC8-A52E-FFB1BEEA4A82}">
      <dgm:prSet phldrT="[Text]"/>
      <dgm:spPr/>
      <dgm:t>
        <a:bodyPr/>
        <a:lstStyle/>
        <a:p>
          <a:r>
            <a:rPr lang="en-US" dirty="0"/>
            <a:t>In warding in HB</a:t>
          </a:r>
        </a:p>
      </dgm:t>
    </dgm:pt>
    <dgm:pt modelId="{B7386CD0-71F9-4A9E-BD32-2D4ABC97F719}" type="parTrans" cxnId="{9A1F36E3-7562-4537-A06E-3D3776E63BF9}">
      <dgm:prSet/>
      <dgm:spPr/>
      <dgm:t>
        <a:bodyPr/>
        <a:lstStyle/>
        <a:p>
          <a:endParaRPr lang="en-US"/>
        </a:p>
      </dgm:t>
    </dgm:pt>
    <dgm:pt modelId="{D77BF77B-009D-4078-A716-6554A1308D52}" type="sibTrans" cxnId="{9A1F36E3-7562-4537-A06E-3D3776E63BF9}">
      <dgm:prSet/>
      <dgm:spPr/>
      <dgm:t>
        <a:bodyPr/>
        <a:lstStyle/>
        <a:p>
          <a:endParaRPr lang="en-US"/>
        </a:p>
      </dgm:t>
    </dgm:pt>
    <dgm:pt modelId="{839ACE45-96FA-4C5B-8EDA-7BAFC3A72EAB}">
      <dgm:prSet phldrT="[Text]"/>
      <dgm:spPr/>
      <dgm:t>
        <a:bodyPr/>
        <a:lstStyle/>
        <a:p>
          <a:r>
            <a:rPr lang="en-US" dirty="0"/>
            <a:t>All cases including RTS too be in warded in HB and DCN to be generated</a:t>
          </a:r>
        </a:p>
      </dgm:t>
    </dgm:pt>
    <dgm:pt modelId="{464A024A-8309-416F-A7AB-2E0438D87125}" type="parTrans" cxnId="{0AB30303-2315-48A3-A040-76720A4B86F0}">
      <dgm:prSet/>
      <dgm:spPr/>
      <dgm:t>
        <a:bodyPr/>
        <a:lstStyle/>
        <a:p>
          <a:endParaRPr lang="en-US"/>
        </a:p>
      </dgm:t>
    </dgm:pt>
    <dgm:pt modelId="{DD3C2B51-4A2D-4124-9F28-4130FAB6BA12}" type="sibTrans" cxnId="{0AB30303-2315-48A3-A040-76720A4B86F0}">
      <dgm:prSet/>
      <dgm:spPr/>
      <dgm:t>
        <a:bodyPr/>
        <a:lstStyle/>
        <a:p>
          <a:endParaRPr lang="en-US"/>
        </a:p>
      </dgm:t>
    </dgm:pt>
    <dgm:pt modelId="{D36EF9CD-661F-47F3-9187-00CBF793A2F1}">
      <dgm:prSet phldrT="[Text]"/>
      <dgm:spPr/>
      <dgm:t>
        <a:bodyPr/>
        <a:lstStyle/>
        <a:p>
          <a:r>
            <a:rPr lang="en-US" dirty="0"/>
            <a:t>MTR Form</a:t>
          </a:r>
        </a:p>
      </dgm:t>
    </dgm:pt>
    <dgm:pt modelId="{E1CB2721-D86E-41BB-88DE-B82A9416D05E}" type="parTrans" cxnId="{BCAD4756-BF45-451F-85D5-6C6DD49770C4}">
      <dgm:prSet/>
      <dgm:spPr/>
      <dgm:t>
        <a:bodyPr/>
        <a:lstStyle/>
        <a:p>
          <a:endParaRPr lang="en-US"/>
        </a:p>
      </dgm:t>
    </dgm:pt>
    <dgm:pt modelId="{CC707DBD-94FC-402F-94F7-70DF1EC02E86}" type="sibTrans" cxnId="{BCAD4756-BF45-451F-85D5-6C6DD49770C4}">
      <dgm:prSet/>
      <dgm:spPr/>
      <dgm:t>
        <a:bodyPr/>
        <a:lstStyle/>
        <a:p>
          <a:endParaRPr lang="en-US"/>
        </a:p>
      </dgm:t>
    </dgm:pt>
    <dgm:pt modelId="{765ACAD5-E863-4DF1-A6FA-4DC41BA72735}">
      <dgm:prSet phldrT="[Text]"/>
      <dgm:spPr/>
      <dgm:t>
        <a:bodyPr/>
        <a:lstStyle/>
        <a:p>
          <a:r>
            <a:rPr lang="en-US" dirty="0"/>
            <a:t>No need to fill separate MTR form </a:t>
          </a:r>
        </a:p>
      </dgm:t>
    </dgm:pt>
    <dgm:pt modelId="{A8201D37-C6BC-41FB-A93E-9E4A8B97B020}" type="parTrans" cxnId="{447DF9B7-5353-4D42-A34F-E73A6C761E7D}">
      <dgm:prSet/>
      <dgm:spPr/>
      <dgm:t>
        <a:bodyPr/>
        <a:lstStyle/>
        <a:p>
          <a:endParaRPr lang="en-US"/>
        </a:p>
      </dgm:t>
    </dgm:pt>
    <dgm:pt modelId="{30C791DB-48AF-4ACC-8EBF-9A4F98142D18}" type="sibTrans" cxnId="{447DF9B7-5353-4D42-A34F-E73A6C761E7D}">
      <dgm:prSet/>
      <dgm:spPr/>
      <dgm:t>
        <a:bodyPr/>
        <a:lstStyle/>
        <a:p>
          <a:endParaRPr lang="en-US"/>
        </a:p>
      </dgm:t>
    </dgm:pt>
    <dgm:pt modelId="{74901E2F-DEE9-4EF0-AD11-1D25B01CCDF7}">
      <dgm:prSet/>
      <dgm:spPr/>
      <dgm:t>
        <a:bodyPr/>
        <a:lstStyle/>
        <a:p>
          <a:r>
            <a:rPr lang="en-US" dirty="0"/>
            <a:t>Scanning &amp; Uploading </a:t>
          </a:r>
        </a:p>
      </dgm:t>
    </dgm:pt>
    <dgm:pt modelId="{9D351C5E-592F-4F66-BB0E-871E96F1DF6E}" type="parTrans" cxnId="{B0B5BFE8-14D7-4A49-9FA8-29678B3A0BC4}">
      <dgm:prSet/>
      <dgm:spPr/>
      <dgm:t>
        <a:bodyPr/>
        <a:lstStyle/>
        <a:p>
          <a:endParaRPr lang="en-US"/>
        </a:p>
      </dgm:t>
    </dgm:pt>
    <dgm:pt modelId="{C7DF8D5C-ECFB-400C-BF52-8B5723144CF0}" type="sibTrans" cxnId="{B0B5BFE8-14D7-4A49-9FA8-29678B3A0BC4}">
      <dgm:prSet/>
      <dgm:spPr/>
      <dgm:t>
        <a:bodyPr/>
        <a:lstStyle/>
        <a:p>
          <a:endParaRPr lang="en-US"/>
        </a:p>
      </dgm:t>
    </dgm:pt>
    <dgm:pt modelId="{1F035508-A52B-40CF-A35D-3D8CE5A560B9}">
      <dgm:prSet/>
      <dgm:spPr/>
      <dgm:t>
        <a:bodyPr/>
        <a:lstStyle/>
        <a:p>
          <a:r>
            <a:rPr lang="en-US" dirty="0"/>
            <a:t>Proposal Entry </a:t>
          </a:r>
        </a:p>
      </dgm:t>
    </dgm:pt>
    <dgm:pt modelId="{E7102E98-C31F-4CAD-A87F-61AB5CA145B0}" type="parTrans" cxnId="{6BB66EF7-429E-440D-A336-62624A1A2C2E}">
      <dgm:prSet/>
      <dgm:spPr/>
      <dgm:t>
        <a:bodyPr/>
        <a:lstStyle/>
        <a:p>
          <a:endParaRPr lang="en-US"/>
        </a:p>
      </dgm:t>
    </dgm:pt>
    <dgm:pt modelId="{7D591535-E189-43A9-9D2C-9D7CF1CCCC22}" type="sibTrans" cxnId="{6BB66EF7-429E-440D-A336-62624A1A2C2E}">
      <dgm:prSet/>
      <dgm:spPr/>
      <dgm:t>
        <a:bodyPr/>
        <a:lstStyle/>
        <a:p>
          <a:endParaRPr lang="en-US"/>
        </a:p>
      </dgm:t>
    </dgm:pt>
    <dgm:pt modelId="{11BC0B13-F30B-466F-9D64-1E2BBC7405DB}">
      <dgm:prSet/>
      <dgm:spPr/>
      <dgm:t>
        <a:bodyPr/>
        <a:lstStyle/>
        <a:p>
          <a:r>
            <a:rPr lang="en-US" dirty="0"/>
            <a:t>UW Bucket </a:t>
          </a:r>
        </a:p>
      </dgm:t>
    </dgm:pt>
    <dgm:pt modelId="{823D06C1-109B-4DB0-B408-DD2FC6E80EEA}" type="parTrans" cxnId="{AF2D0D12-265B-4F68-A0AD-BDA31B2DD93D}">
      <dgm:prSet/>
      <dgm:spPr/>
      <dgm:t>
        <a:bodyPr/>
        <a:lstStyle/>
        <a:p>
          <a:endParaRPr lang="en-US"/>
        </a:p>
      </dgm:t>
    </dgm:pt>
    <dgm:pt modelId="{332E59EC-BF6C-4DC0-8C3D-E8975CA0672A}" type="sibTrans" cxnId="{AF2D0D12-265B-4F68-A0AD-BDA31B2DD93D}">
      <dgm:prSet/>
      <dgm:spPr/>
      <dgm:t>
        <a:bodyPr/>
        <a:lstStyle/>
        <a:p>
          <a:endParaRPr lang="en-US"/>
        </a:p>
      </dgm:t>
    </dgm:pt>
    <dgm:pt modelId="{6B03979A-CEBF-40E3-BFFC-448547E681A5}">
      <dgm:prSet/>
      <dgm:spPr/>
      <dgm:t>
        <a:bodyPr/>
        <a:lstStyle/>
        <a:p>
          <a:r>
            <a:rPr lang="en-US" dirty="0"/>
            <a:t>Upload all the documents in OMINI docs as well as HB System </a:t>
          </a:r>
        </a:p>
      </dgm:t>
    </dgm:pt>
    <dgm:pt modelId="{B4B17C52-31BE-4C0F-8ECD-93D33F2699C5}" type="parTrans" cxnId="{EE32D382-3BE1-40FD-B9CC-E2E480657145}">
      <dgm:prSet/>
      <dgm:spPr/>
      <dgm:t>
        <a:bodyPr/>
        <a:lstStyle/>
        <a:p>
          <a:endParaRPr lang="en-US"/>
        </a:p>
      </dgm:t>
    </dgm:pt>
    <dgm:pt modelId="{2D69AA38-B43E-41EF-9529-BC4928B46D03}" type="sibTrans" cxnId="{EE32D382-3BE1-40FD-B9CC-E2E480657145}">
      <dgm:prSet/>
      <dgm:spPr/>
      <dgm:t>
        <a:bodyPr/>
        <a:lstStyle/>
        <a:p>
          <a:endParaRPr lang="en-US"/>
        </a:p>
      </dgm:t>
    </dgm:pt>
    <dgm:pt modelId="{327AB9BA-E82F-40AD-9AC8-951C828D8F8D}">
      <dgm:prSet/>
      <dgm:spPr/>
      <dgm:t>
        <a:bodyPr/>
        <a:lstStyle/>
        <a:p>
          <a:r>
            <a:rPr lang="en-US" dirty="0"/>
            <a:t>Done at branch. </a:t>
          </a:r>
        </a:p>
      </dgm:t>
    </dgm:pt>
    <dgm:pt modelId="{B7F2F4CD-5A2E-41EE-AA0C-754474682DE7}" type="parTrans" cxnId="{25AE0238-E39F-4050-A15E-1FF869236E7E}">
      <dgm:prSet/>
      <dgm:spPr/>
      <dgm:t>
        <a:bodyPr/>
        <a:lstStyle/>
        <a:p>
          <a:endParaRPr lang="en-US"/>
        </a:p>
      </dgm:t>
    </dgm:pt>
    <dgm:pt modelId="{A7902763-7FA9-4A0D-8238-F11473D91AAD}" type="sibTrans" cxnId="{25AE0238-E39F-4050-A15E-1FF869236E7E}">
      <dgm:prSet/>
      <dgm:spPr/>
      <dgm:t>
        <a:bodyPr/>
        <a:lstStyle/>
        <a:p>
          <a:endParaRPr lang="en-US"/>
        </a:p>
      </dgm:t>
    </dgm:pt>
    <dgm:pt modelId="{1E01F9BE-DF4A-4A2E-9D12-2524AF2EECDE}">
      <dgm:prSet/>
      <dgm:spPr/>
      <dgm:t>
        <a:bodyPr/>
        <a:lstStyle/>
        <a:p>
          <a:r>
            <a:rPr lang="en-US" dirty="0"/>
            <a:t>Case to be moved to UW bucket to initiate medical </a:t>
          </a:r>
        </a:p>
      </dgm:t>
    </dgm:pt>
    <dgm:pt modelId="{A5696587-92A4-421F-936C-9AD23E725D1B}" type="parTrans" cxnId="{DEC3F05F-741A-40F2-B225-7E415AF9A598}">
      <dgm:prSet/>
      <dgm:spPr/>
      <dgm:t>
        <a:bodyPr/>
        <a:lstStyle/>
        <a:p>
          <a:endParaRPr lang="en-US"/>
        </a:p>
      </dgm:t>
    </dgm:pt>
    <dgm:pt modelId="{3840BBDF-B3F2-4D6A-B8F0-9E7FE4DE2FDE}" type="sibTrans" cxnId="{DEC3F05F-741A-40F2-B225-7E415AF9A598}">
      <dgm:prSet/>
      <dgm:spPr/>
      <dgm:t>
        <a:bodyPr/>
        <a:lstStyle/>
        <a:p>
          <a:endParaRPr lang="en-US"/>
        </a:p>
      </dgm:t>
    </dgm:pt>
    <dgm:pt modelId="{25DC2AE5-CBF8-4281-9AAD-51A0B23D8805}">
      <dgm:prSet/>
      <dgm:spPr/>
      <dgm:t>
        <a:bodyPr/>
        <a:lstStyle/>
        <a:p>
          <a:r>
            <a:rPr lang="en-US" dirty="0"/>
            <a:t>System will identify &amp; refer to UW for medical </a:t>
          </a:r>
        </a:p>
      </dgm:t>
    </dgm:pt>
    <dgm:pt modelId="{D867C75C-4B7F-477D-8B60-57B304ED6701}" type="parTrans" cxnId="{7C99DF58-2283-43D3-A33F-AA73D5E7643A}">
      <dgm:prSet/>
      <dgm:spPr/>
      <dgm:t>
        <a:bodyPr/>
        <a:lstStyle/>
        <a:p>
          <a:endParaRPr lang="en-IN"/>
        </a:p>
      </dgm:t>
    </dgm:pt>
    <dgm:pt modelId="{FD98330B-95B2-4FF0-91D6-2E1A00EF67BE}" type="sibTrans" cxnId="{7C99DF58-2283-43D3-A33F-AA73D5E7643A}">
      <dgm:prSet/>
      <dgm:spPr/>
      <dgm:t>
        <a:bodyPr/>
        <a:lstStyle/>
        <a:p>
          <a:endParaRPr lang="en-IN"/>
        </a:p>
      </dgm:t>
    </dgm:pt>
    <dgm:pt modelId="{37EDDA95-4D92-495D-97A3-F65F7C5907AA}" type="pres">
      <dgm:prSet presAssocID="{6D305690-E46A-4CA0-993F-349175DD3905}" presName="rootnode" presStyleCnt="0">
        <dgm:presLayoutVars>
          <dgm:chMax/>
          <dgm:chPref/>
          <dgm:dir/>
          <dgm:animLvl val="lvl"/>
        </dgm:presLayoutVars>
      </dgm:prSet>
      <dgm:spPr/>
      <dgm:t>
        <a:bodyPr/>
        <a:lstStyle/>
        <a:p>
          <a:endParaRPr lang="en-US"/>
        </a:p>
      </dgm:t>
    </dgm:pt>
    <dgm:pt modelId="{7409349B-9086-4A56-9241-75F88BD47C52}" type="pres">
      <dgm:prSet presAssocID="{3F35EF87-D978-40BD-9435-F6F0E7BFEC43}" presName="composite" presStyleCnt="0"/>
      <dgm:spPr/>
    </dgm:pt>
    <dgm:pt modelId="{96584654-4FB1-4747-90F8-F0784469A813}" type="pres">
      <dgm:prSet presAssocID="{3F35EF87-D978-40BD-9435-F6F0E7BFEC43}" presName="LShape" presStyleLbl="alignNode1" presStyleIdx="0" presStyleCnt="11"/>
      <dgm:spPr/>
    </dgm:pt>
    <dgm:pt modelId="{1847F061-E56D-4EAD-B0AE-6002C6E09AB4}" type="pres">
      <dgm:prSet presAssocID="{3F35EF87-D978-40BD-9435-F6F0E7BFEC43}" presName="ParentText" presStyleLbl="revTx" presStyleIdx="0" presStyleCnt="6">
        <dgm:presLayoutVars>
          <dgm:chMax val="0"/>
          <dgm:chPref val="0"/>
          <dgm:bulletEnabled val="1"/>
        </dgm:presLayoutVars>
      </dgm:prSet>
      <dgm:spPr/>
      <dgm:t>
        <a:bodyPr/>
        <a:lstStyle/>
        <a:p>
          <a:endParaRPr lang="en-US"/>
        </a:p>
      </dgm:t>
    </dgm:pt>
    <dgm:pt modelId="{0C63CCF2-DC9B-4C79-AAC9-DA378EA45B72}" type="pres">
      <dgm:prSet presAssocID="{3F35EF87-D978-40BD-9435-F6F0E7BFEC43}" presName="Triangle" presStyleLbl="alignNode1" presStyleIdx="1" presStyleCnt="11"/>
      <dgm:spPr/>
    </dgm:pt>
    <dgm:pt modelId="{EDFD6E35-3A09-4BC7-82C9-CBD84750F28A}" type="pres">
      <dgm:prSet presAssocID="{DF4A229E-2367-4487-AD21-B3238B7E6788}" presName="sibTrans" presStyleCnt="0"/>
      <dgm:spPr/>
    </dgm:pt>
    <dgm:pt modelId="{C660E74F-C997-4499-A259-DF7BBFF49ED3}" type="pres">
      <dgm:prSet presAssocID="{DF4A229E-2367-4487-AD21-B3238B7E6788}" presName="space" presStyleCnt="0"/>
      <dgm:spPr/>
    </dgm:pt>
    <dgm:pt modelId="{AD7C33FF-2D1F-44FB-8944-CD7D13127EC5}" type="pres">
      <dgm:prSet presAssocID="{10BD50C0-C75C-4EC8-A52E-FFB1BEEA4A82}" presName="composite" presStyleCnt="0"/>
      <dgm:spPr/>
    </dgm:pt>
    <dgm:pt modelId="{321B6AF5-9208-4371-8C6B-0230A48FB65B}" type="pres">
      <dgm:prSet presAssocID="{10BD50C0-C75C-4EC8-A52E-FFB1BEEA4A82}" presName="LShape" presStyleLbl="alignNode1" presStyleIdx="2" presStyleCnt="11"/>
      <dgm:spPr/>
    </dgm:pt>
    <dgm:pt modelId="{892A00C0-376F-47B2-8EA4-6A801FC4D6C1}" type="pres">
      <dgm:prSet presAssocID="{10BD50C0-C75C-4EC8-A52E-FFB1BEEA4A82}" presName="ParentText" presStyleLbl="revTx" presStyleIdx="1" presStyleCnt="6">
        <dgm:presLayoutVars>
          <dgm:chMax val="0"/>
          <dgm:chPref val="0"/>
          <dgm:bulletEnabled val="1"/>
        </dgm:presLayoutVars>
      </dgm:prSet>
      <dgm:spPr/>
      <dgm:t>
        <a:bodyPr/>
        <a:lstStyle/>
        <a:p>
          <a:endParaRPr lang="en-US"/>
        </a:p>
      </dgm:t>
    </dgm:pt>
    <dgm:pt modelId="{653095D0-4012-4219-9A90-A4611D19A6E8}" type="pres">
      <dgm:prSet presAssocID="{10BD50C0-C75C-4EC8-A52E-FFB1BEEA4A82}" presName="Triangle" presStyleLbl="alignNode1" presStyleIdx="3" presStyleCnt="11"/>
      <dgm:spPr/>
    </dgm:pt>
    <dgm:pt modelId="{6668851A-AD41-483A-B3D2-CDC736A3045B}" type="pres">
      <dgm:prSet presAssocID="{D77BF77B-009D-4078-A716-6554A1308D52}" presName="sibTrans" presStyleCnt="0"/>
      <dgm:spPr/>
    </dgm:pt>
    <dgm:pt modelId="{77B96B0D-28DB-4FD4-8E94-C3EFF8F53A9A}" type="pres">
      <dgm:prSet presAssocID="{D77BF77B-009D-4078-A716-6554A1308D52}" presName="space" presStyleCnt="0"/>
      <dgm:spPr/>
    </dgm:pt>
    <dgm:pt modelId="{BC8BA65B-E3A0-4015-A828-03BBF5B92103}" type="pres">
      <dgm:prSet presAssocID="{D36EF9CD-661F-47F3-9187-00CBF793A2F1}" presName="composite" presStyleCnt="0"/>
      <dgm:spPr/>
    </dgm:pt>
    <dgm:pt modelId="{D5F4216F-4418-4E92-AF81-6E374571A619}" type="pres">
      <dgm:prSet presAssocID="{D36EF9CD-661F-47F3-9187-00CBF793A2F1}" presName="LShape" presStyleLbl="alignNode1" presStyleIdx="4" presStyleCnt="11"/>
      <dgm:spPr/>
    </dgm:pt>
    <dgm:pt modelId="{A9CB178E-6144-4848-A844-DF4526D615FE}" type="pres">
      <dgm:prSet presAssocID="{D36EF9CD-661F-47F3-9187-00CBF793A2F1}" presName="ParentText" presStyleLbl="revTx" presStyleIdx="2" presStyleCnt="6">
        <dgm:presLayoutVars>
          <dgm:chMax val="0"/>
          <dgm:chPref val="0"/>
          <dgm:bulletEnabled val="1"/>
        </dgm:presLayoutVars>
      </dgm:prSet>
      <dgm:spPr/>
      <dgm:t>
        <a:bodyPr/>
        <a:lstStyle/>
        <a:p>
          <a:endParaRPr lang="en-US"/>
        </a:p>
      </dgm:t>
    </dgm:pt>
    <dgm:pt modelId="{95DE7C49-CD8A-497D-92C0-1376C8E1FFD4}" type="pres">
      <dgm:prSet presAssocID="{D36EF9CD-661F-47F3-9187-00CBF793A2F1}" presName="Triangle" presStyleLbl="alignNode1" presStyleIdx="5" presStyleCnt="11"/>
      <dgm:spPr/>
    </dgm:pt>
    <dgm:pt modelId="{F6A2FCEE-8367-4858-950D-4FDFA6432512}" type="pres">
      <dgm:prSet presAssocID="{CC707DBD-94FC-402F-94F7-70DF1EC02E86}" presName="sibTrans" presStyleCnt="0"/>
      <dgm:spPr/>
    </dgm:pt>
    <dgm:pt modelId="{0DC9C0A6-E49F-4C06-B96B-B5BDE1E6DE2C}" type="pres">
      <dgm:prSet presAssocID="{CC707DBD-94FC-402F-94F7-70DF1EC02E86}" presName="space" presStyleCnt="0"/>
      <dgm:spPr/>
    </dgm:pt>
    <dgm:pt modelId="{6F332BE0-BCAD-4ABE-A460-5DEA67336C11}" type="pres">
      <dgm:prSet presAssocID="{74901E2F-DEE9-4EF0-AD11-1D25B01CCDF7}" presName="composite" presStyleCnt="0"/>
      <dgm:spPr/>
    </dgm:pt>
    <dgm:pt modelId="{C749DC46-3F71-4BD6-84CA-FF490431EFBB}" type="pres">
      <dgm:prSet presAssocID="{74901E2F-DEE9-4EF0-AD11-1D25B01CCDF7}" presName="LShape" presStyleLbl="alignNode1" presStyleIdx="6" presStyleCnt="11"/>
      <dgm:spPr/>
    </dgm:pt>
    <dgm:pt modelId="{B6811EAB-8232-4DB0-B63F-4BB5569BEB64}" type="pres">
      <dgm:prSet presAssocID="{74901E2F-DEE9-4EF0-AD11-1D25B01CCDF7}" presName="ParentText" presStyleLbl="revTx" presStyleIdx="3" presStyleCnt="6">
        <dgm:presLayoutVars>
          <dgm:chMax val="0"/>
          <dgm:chPref val="0"/>
          <dgm:bulletEnabled val="1"/>
        </dgm:presLayoutVars>
      </dgm:prSet>
      <dgm:spPr/>
      <dgm:t>
        <a:bodyPr/>
        <a:lstStyle/>
        <a:p>
          <a:endParaRPr lang="en-US"/>
        </a:p>
      </dgm:t>
    </dgm:pt>
    <dgm:pt modelId="{2DD8933D-0576-4F63-8FC1-19F092A99070}" type="pres">
      <dgm:prSet presAssocID="{74901E2F-DEE9-4EF0-AD11-1D25B01CCDF7}" presName="Triangle" presStyleLbl="alignNode1" presStyleIdx="7" presStyleCnt="11"/>
      <dgm:spPr/>
    </dgm:pt>
    <dgm:pt modelId="{8B2862C4-A480-44FE-9FE8-ADA619411F08}" type="pres">
      <dgm:prSet presAssocID="{C7DF8D5C-ECFB-400C-BF52-8B5723144CF0}" presName="sibTrans" presStyleCnt="0"/>
      <dgm:spPr/>
    </dgm:pt>
    <dgm:pt modelId="{44795772-4B06-47E7-A9AC-E261C0E9E86B}" type="pres">
      <dgm:prSet presAssocID="{C7DF8D5C-ECFB-400C-BF52-8B5723144CF0}" presName="space" presStyleCnt="0"/>
      <dgm:spPr/>
    </dgm:pt>
    <dgm:pt modelId="{5FC4655A-E21C-4A0E-BAAE-99CBD295A3C2}" type="pres">
      <dgm:prSet presAssocID="{1F035508-A52B-40CF-A35D-3D8CE5A560B9}" presName="composite" presStyleCnt="0"/>
      <dgm:spPr/>
    </dgm:pt>
    <dgm:pt modelId="{E575207A-79E6-4EC3-A65E-92FCFF574622}" type="pres">
      <dgm:prSet presAssocID="{1F035508-A52B-40CF-A35D-3D8CE5A560B9}" presName="LShape" presStyleLbl="alignNode1" presStyleIdx="8" presStyleCnt="11"/>
      <dgm:spPr/>
    </dgm:pt>
    <dgm:pt modelId="{8C8764C5-FAC6-477B-8680-76768EFD0F49}" type="pres">
      <dgm:prSet presAssocID="{1F035508-A52B-40CF-A35D-3D8CE5A560B9}" presName="ParentText" presStyleLbl="revTx" presStyleIdx="4" presStyleCnt="6">
        <dgm:presLayoutVars>
          <dgm:chMax val="0"/>
          <dgm:chPref val="0"/>
          <dgm:bulletEnabled val="1"/>
        </dgm:presLayoutVars>
      </dgm:prSet>
      <dgm:spPr/>
      <dgm:t>
        <a:bodyPr/>
        <a:lstStyle/>
        <a:p>
          <a:endParaRPr lang="en-US"/>
        </a:p>
      </dgm:t>
    </dgm:pt>
    <dgm:pt modelId="{FE8A06E5-17D6-4AB1-93B6-C0C4E2179533}" type="pres">
      <dgm:prSet presAssocID="{1F035508-A52B-40CF-A35D-3D8CE5A560B9}" presName="Triangle" presStyleLbl="alignNode1" presStyleIdx="9" presStyleCnt="11"/>
      <dgm:spPr/>
    </dgm:pt>
    <dgm:pt modelId="{4D25DDF2-9052-4DDD-A8D2-80E6C64BC128}" type="pres">
      <dgm:prSet presAssocID="{7D591535-E189-43A9-9D2C-9D7CF1CCCC22}" presName="sibTrans" presStyleCnt="0"/>
      <dgm:spPr/>
    </dgm:pt>
    <dgm:pt modelId="{5B925CE6-6CCE-446B-B2B2-020F888C9C7E}" type="pres">
      <dgm:prSet presAssocID="{7D591535-E189-43A9-9D2C-9D7CF1CCCC22}" presName="space" presStyleCnt="0"/>
      <dgm:spPr/>
    </dgm:pt>
    <dgm:pt modelId="{79FD40F3-11F2-4547-BD5B-5246355514D4}" type="pres">
      <dgm:prSet presAssocID="{11BC0B13-F30B-466F-9D64-1E2BBC7405DB}" presName="composite" presStyleCnt="0"/>
      <dgm:spPr/>
    </dgm:pt>
    <dgm:pt modelId="{F37DD619-D684-4E55-8F51-6F9099F67171}" type="pres">
      <dgm:prSet presAssocID="{11BC0B13-F30B-466F-9D64-1E2BBC7405DB}" presName="LShape" presStyleLbl="alignNode1" presStyleIdx="10" presStyleCnt="11"/>
      <dgm:spPr/>
    </dgm:pt>
    <dgm:pt modelId="{93C43AE4-C670-4D04-943F-EF27BC7325CD}" type="pres">
      <dgm:prSet presAssocID="{11BC0B13-F30B-466F-9D64-1E2BBC7405DB}" presName="ParentText" presStyleLbl="revTx" presStyleIdx="5" presStyleCnt="6">
        <dgm:presLayoutVars>
          <dgm:chMax val="0"/>
          <dgm:chPref val="0"/>
          <dgm:bulletEnabled val="1"/>
        </dgm:presLayoutVars>
      </dgm:prSet>
      <dgm:spPr/>
      <dgm:t>
        <a:bodyPr/>
        <a:lstStyle/>
        <a:p>
          <a:endParaRPr lang="en-US"/>
        </a:p>
      </dgm:t>
    </dgm:pt>
  </dgm:ptLst>
  <dgm:cxnLst>
    <dgm:cxn modelId="{9A1F36E3-7562-4537-A06E-3D3776E63BF9}" srcId="{6D305690-E46A-4CA0-993F-349175DD3905}" destId="{10BD50C0-C75C-4EC8-A52E-FFB1BEEA4A82}" srcOrd="1" destOrd="0" parTransId="{B7386CD0-71F9-4A9E-BD32-2D4ABC97F719}" sibTransId="{D77BF77B-009D-4078-A716-6554A1308D52}"/>
    <dgm:cxn modelId="{7C99DF58-2283-43D3-A33F-AA73D5E7643A}" srcId="{1F035508-A52B-40CF-A35D-3D8CE5A560B9}" destId="{25DC2AE5-CBF8-4281-9AAD-51A0B23D8805}" srcOrd="1" destOrd="0" parTransId="{D867C75C-4B7F-477D-8B60-57B304ED6701}" sibTransId="{FD98330B-95B2-4FF0-91D6-2E1A00EF67BE}"/>
    <dgm:cxn modelId="{5B8591EA-986E-41A2-8D1E-CD681A55478F}" type="presOf" srcId="{765ACAD5-E863-4DF1-A6FA-4DC41BA72735}" destId="{A9CB178E-6144-4848-A844-DF4526D615FE}" srcOrd="0" destOrd="1" presId="urn:microsoft.com/office/officeart/2009/3/layout/StepUpProcess"/>
    <dgm:cxn modelId="{BCAD4756-BF45-451F-85D5-6C6DD49770C4}" srcId="{6D305690-E46A-4CA0-993F-349175DD3905}" destId="{D36EF9CD-661F-47F3-9187-00CBF793A2F1}" srcOrd="2" destOrd="0" parTransId="{E1CB2721-D86E-41BB-88DE-B82A9416D05E}" sibTransId="{CC707DBD-94FC-402F-94F7-70DF1EC02E86}"/>
    <dgm:cxn modelId="{EE32D382-3BE1-40FD-B9CC-E2E480657145}" srcId="{74901E2F-DEE9-4EF0-AD11-1D25B01CCDF7}" destId="{6B03979A-CEBF-40E3-BFFC-448547E681A5}" srcOrd="0" destOrd="0" parTransId="{B4B17C52-31BE-4C0F-8ECD-93D33F2699C5}" sibTransId="{2D69AA38-B43E-41EF-9529-BC4928B46D03}"/>
    <dgm:cxn modelId="{6BB66EF7-429E-440D-A336-62624A1A2C2E}" srcId="{6D305690-E46A-4CA0-993F-349175DD3905}" destId="{1F035508-A52B-40CF-A35D-3D8CE5A560B9}" srcOrd="4" destOrd="0" parTransId="{E7102E98-C31F-4CAD-A87F-61AB5CA145B0}" sibTransId="{7D591535-E189-43A9-9D2C-9D7CF1CCCC22}"/>
    <dgm:cxn modelId="{447DF9B7-5353-4D42-A34F-E73A6C761E7D}" srcId="{D36EF9CD-661F-47F3-9187-00CBF793A2F1}" destId="{765ACAD5-E863-4DF1-A6FA-4DC41BA72735}" srcOrd="0" destOrd="0" parTransId="{A8201D37-C6BC-41FB-A93E-9E4A8B97B020}" sibTransId="{30C791DB-48AF-4ACC-8EBF-9A4F98142D18}"/>
    <dgm:cxn modelId="{DEC3F05F-741A-40F2-B225-7E415AF9A598}" srcId="{11BC0B13-F30B-466F-9D64-1E2BBC7405DB}" destId="{1E01F9BE-DF4A-4A2E-9D12-2524AF2EECDE}" srcOrd="0" destOrd="0" parTransId="{A5696587-92A4-421F-936C-9AD23E725D1B}" sibTransId="{3840BBDF-B3F2-4D6A-B8F0-9E7FE4DE2FDE}"/>
    <dgm:cxn modelId="{CC541754-BD16-4638-B10E-79BD63007242}" type="presOf" srcId="{76A5CFB0-1DEC-401C-B152-65677DCF64A6}" destId="{1847F061-E56D-4EAD-B0AE-6002C6E09AB4}" srcOrd="0" destOrd="1" presId="urn:microsoft.com/office/officeart/2009/3/layout/StepUpProcess"/>
    <dgm:cxn modelId="{2CAEA787-9801-4921-B627-467F51C811F1}" type="presOf" srcId="{6D305690-E46A-4CA0-993F-349175DD3905}" destId="{37EDDA95-4D92-495D-97A3-F65F7C5907AA}" srcOrd="0" destOrd="0" presId="urn:microsoft.com/office/officeart/2009/3/layout/StepUpProcess"/>
    <dgm:cxn modelId="{3F394B4A-763A-4A58-9F98-771F50506143}" type="presOf" srcId="{74901E2F-DEE9-4EF0-AD11-1D25B01CCDF7}" destId="{B6811EAB-8232-4DB0-B63F-4BB5569BEB64}" srcOrd="0" destOrd="0" presId="urn:microsoft.com/office/officeart/2009/3/layout/StepUpProcess"/>
    <dgm:cxn modelId="{B0B5BFE8-14D7-4A49-9FA8-29678B3A0BC4}" srcId="{6D305690-E46A-4CA0-993F-349175DD3905}" destId="{74901E2F-DEE9-4EF0-AD11-1D25B01CCDF7}" srcOrd="3" destOrd="0" parTransId="{9D351C5E-592F-4F66-BB0E-871E96F1DF6E}" sibTransId="{C7DF8D5C-ECFB-400C-BF52-8B5723144CF0}"/>
    <dgm:cxn modelId="{50873C90-B4B6-412B-BF2F-A5D380062D1B}" type="presOf" srcId="{1F035508-A52B-40CF-A35D-3D8CE5A560B9}" destId="{8C8764C5-FAC6-477B-8680-76768EFD0F49}" srcOrd="0" destOrd="0" presId="urn:microsoft.com/office/officeart/2009/3/layout/StepUpProcess"/>
    <dgm:cxn modelId="{910ADB8F-74F2-44EF-AAB4-5DCC1C5FBB1A}" type="presOf" srcId="{6B03979A-CEBF-40E3-BFFC-448547E681A5}" destId="{B6811EAB-8232-4DB0-B63F-4BB5569BEB64}" srcOrd="0" destOrd="1" presId="urn:microsoft.com/office/officeart/2009/3/layout/StepUpProcess"/>
    <dgm:cxn modelId="{BC4838D6-E769-4EB6-8764-0EB085B086CA}" type="presOf" srcId="{1E01F9BE-DF4A-4A2E-9D12-2524AF2EECDE}" destId="{93C43AE4-C670-4D04-943F-EF27BC7325CD}" srcOrd="0" destOrd="1" presId="urn:microsoft.com/office/officeart/2009/3/layout/StepUpProcess"/>
    <dgm:cxn modelId="{01BC0960-0F28-4E40-8E2C-249BAFDB6EC1}" type="presOf" srcId="{3F35EF87-D978-40BD-9435-F6F0E7BFEC43}" destId="{1847F061-E56D-4EAD-B0AE-6002C6E09AB4}" srcOrd="0" destOrd="0" presId="urn:microsoft.com/office/officeart/2009/3/layout/StepUpProcess"/>
    <dgm:cxn modelId="{25AE0238-E39F-4050-A15E-1FF869236E7E}" srcId="{1F035508-A52B-40CF-A35D-3D8CE5A560B9}" destId="{327AB9BA-E82F-40AD-9AC8-951C828D8F8D}" srcOrd="0" destOrd="0" parTransId="{B7F2F4CD-5A2E-41EE-AA0C-754474682DE7}" sibTransId="{A7902763-7FA9-4A0D-8238-F11473D91AAD}"/>
    <dgm:cxn modelId="{0AB30303-2315-48A3-A040-76720A4B86F0}" srcId="{10BD50C0-C75C-4EC8-A52E-FFB1BEEA4A82}" destId="{839ACE45-96FA-4C5B-8EDA-7BAFC3A72EAB}" srcOrd="0" destOrd="0" parTransId="{464A024A-8309-416F-A7AB-2E0438D87125}" sibTransId="{DD3C2B51-4A2D-4124-9F28-4130FAB6BA12}"/>
    <dgm:cxn modelId="{9380A291-5084-46F1-A808-0447FD362A24}" type="presOf" srcId="{839ACE45-96FA-4C5B-8EDA-7BAFC3A72EAB}" destId="{892A00C0-376F-47B2-8EA4-6A801FC4D6C1}" srcOrd="0" destOrd="1" presId="urn:microsoft.com/office/officeart/2009/3/layout/StepUpProcess"/>
    <dgm:cxn modelId="{4EC12569-6026-4732-9EB8-59296826DF6C}" type="presOf" srcId="{D36EF9CD-661F-47F3-9187-00CBF793A2F1}" destId="{A9CB178E-6144-4848-A844-DF4526D615FE}" srcOrd="0" destOrd="0" presId="urn:microsoft.com/office/officeart/2009/3/layout/StepUpProcess"/>
    <dgm:cxn modelId="{0523E994-F97E-43D5-83B5-E381076ED314}" srcId="{3F35EF87-D978-40BD-9435-F6F0E7BFEC43}" destId="{76A5CFB0-1DEC-401C-B152-65677DCF64A6}" srcOrd="0" destOrd="0" parTransId="{BAF2BEA7-9A6D-4AF0-9C2A-6CDAF9557668}" sibTransId="{20E137C5-BEEB-4F86-8A0E-92F35BB53C18}"/>
    <dgm:cxn modelId="{67C9B8C3-A242-4800-855D-BEC1D5A473F5}" type="presOf" srcId="{11BC0B13-F30B-466F-9D64-1E2BBC7405DB}" destId="{93C43AE4-C670-4D04-943F-EF27BC7325CD}" srcOrd="0" destOrd="0" presId="urn:microsoft.com/office/officeart/2009/3/layout/StepUpProcess"/>
    <dgm:cxn modelId="{2BD03DD4-2FA2-4E16-B0EC-B41EACE4C90F}" type="presOf" srcId="{327AB9BA-E82F-40AD-9AC8-951C828D8F8D}" destId="{8C8764C5-FAC6-477B-8680-76768EFD0F49}" srcOrd="0" destOrd="1" presId="urn:microsoft.com/office/officeart/2009/3/layout/StepUpProcess"/>
    <dgm:cxn modelId="{11925251-50F8-44CB-BB9C-CF854C2238F4}" type="presOf" srcId="{10BD50C0-C75C-4EC8-A52E-FFB1BEEA4A82}" destId="{892A00C0-376F-47B2-8EA4-6A801FC4D6C1}" srcOrd="0" destOrd="0" presId="urn:microsoft.com/office/officeart/2009/3/layout/StepUpProcess"/>
    <dgm:cxn modelId="{A0CD3A63-FC5F-4F50-8653-906CD5C81C47}" srcId="{6D305690-E46A-4CA0-993F-349175DD3905}" destId="{3F35EF87-D978-40BD-9435-F6F0E7BFEC43}" srcOrd="0" destOrd="0" parTransId="{99B6C8E0-FACE-4352-B880-AFC73C1D6B58}" sibTransId="{DF4A229E-2367-4487-AD21-B3238B7E6788}"/>
    <dgm:cxn modelId="{41A60A7B-E1A3-4A67-B342-6E4FDC242810}" type="presOf" srcId="{25DC2AE5-CBF8-4281-9AAD-51A0B23D8805}" destId="{8C8764C5-FAC6-477B-8680-76768EFD0F49}" srcOrd="0" destOrd="2" presId="urn:microsoft.com/office/officeart/2009/3/layout/StepUpProcess"/>
    <dgm:cxn modelId="{AF2D0D12-265B-4F68-A0AD-BDA31B2DD93D}" srcId="{6D305690-E46A-4CA0-993F-349175DD3905}" destId="{11BC0B13-F30B-466F-9D64-1E2BBC7405DB}" srcOrd="5" destOrd="0" parTransId="{823D06C1-109B-4DB0-B408-DD2FC6E80EEA}" sibTransId="{332E59EC-BF6C-4DC0-8C3D-E8975CA0672A}"/>
    <dgm:cxn modelId="{3E8FBD2C-4360-4EA0-82A0-7CB8747E39C2}" type="presParOf" srcId="{37EDDA95-4D92-495D-97A3-F65F7C5907AA}" destId="{7409349B-9086-4A56-9241-75F88BD47C52}" srcOrd="0" destOrd="0" presId="urn:microsoft.com/office/officeart/2009/3/layout/StepUpProcess"/>
    <dgm:cxn modelId="{D8F58657-EC8D-46F3-8DDA-D8419CA1634F}" type="presParOf" srcId="{7409349B-9086-4A56-9241-75F88BD47C52}" destId="{96584654-4FB1-4747-90F8-F0784469A813}" srcOrd="0" destOrd="0" presId="urn:microsoft.com/office/officeart/2009/3/layout/StepUpProcess"/>
    <dgm:cxn modelId="{9F06B948-B90B-48A0-BBD1-BEF5C562AC0D}" type="presParOf" srcId="{7409349B-9086-4A56-9241-75F88BD47C52}" destId="{1847F061-E56D-4EAD-B0AE-6002C6E09AB4}" srcOrd="1" destOrd="0" presId="urn:microsoft.com/office/officeart/2009/3/layout/StepUpProcess"/>
    <dgm:cxn modelId="{13F12A76-AA7D-44FC-B7F1-93E720EFEF4F}" type="presParOf" srcId="{7409349B-9086-4A56-9241-75F88BD47C52}" destId="{0C63CCF2-DC9B-4C79-AAC9-DA378EA45B72}" srcOrd="2" destOrd="0" presId="urn:microsoft.com/office/officeart/2009/3/layout/StepUpProcess"/>
    <dgm:cxn modelId="{E220E065-3FB0-4BC5-AC6F-25B367296C5D}" type="presParOf" srcId="{37EDDA95-4D92-495D-97A3-F65F7C5907AA}" destId="{EDFD6E35-3A09-4BC7-82C9-CBD84750F28A}" srcOrd="1" destOrd="0" presId="urn:microsoft.com/office/officeart/2009/3/layout/StepUpProcess"/>
    <dgm:cxn modelId="{9DE4952B-67D9-45B6-AD3F-8F2EE7D8C4AC}" type="presParOf" srcId="{EDFD6E35-3A09-4BC7-82C9-CBD84750F28A}" destId="{C660E74F-C997-4499-A259-DF7BBFF49ED3}" srcOrd="0" destOrd="0" presId="urn:microsoft.com/office/officeart/2009/3/layout/StepUpProcess"/>
    <dgm:cxn modelId="{839074A3-8692-4D98-B14B-5AC8D6999AC9}" type="presParOf" srcId="{37EDDA95-4D92-495D-97A3-F65F7C5907AA}" destId="{AD7C33FF-2D1F-44FB-8944-CD7D13127EC5}" srcOrd="2" destOrd="0" presId="urn:microsoft.com/office/officeart/2009/3/layout/StepUpProcess"/>
    <dgm:cxn modelId="{A001F33A-7318-4E08-BD52-7A5A99DD2DC4}" type="presParOf" srcId="{AD7C33FF-2D1F-44FB-8944-CD7D13127EC5}" destId="{321B6AF5-9208-4371-8C6B-0230A48FB65B}" srcOrd="0" destOrd="0" presId="urn:microsoft.com/office/officeart/2009/3/layout/StepUpProcess"/>
    <dgm:cxn modelId="{564FA0FC-D912-4050-8AD5-897AB192788F}" type="presParOf" srcId="{AD7C33FF-2D1F-44FB-8944-CD7D13127EC5}" destId="{892A00C0-376F-47B2-8EA4-6A801FC4D6C1}" srcOrd="1" destOrd="0" presId="urn:microsoft.com/office/officeart/2009/3/layout/StepUpProcess"/>
    <dgm:cxn modelId="{D958ADD5-CBF6-427B-9285-AE708695F150}" type="presParOf" srcId="{AD7C33FF-2D1F-44FB-8944-CD7D13127EC5}" destId="{653095D0-4012-4219-9A90-A4611D19A6E8}" srcOrd="2" destOrd="0" presId="urn:microsoft.com/office/officeart/2009/3/layout/StepUpProcess"/>
    <dgm:cxn modelId="{84B89806-7860-4C55-8B10-4FA857CD8971}" type="presParOf" srcId="{37EDDA95-4D92-495D-97A3-F65F7C5907AA}" destId="{6668851A-AD41-483A-B3D2-CDC736A3045B}" srcOrd="3" destOrd="0" presId="urn:microsoft.com/office/officeart/2009/3/layout/StepUpProcess"/>
    <dgm:cxn modelId="{1D6922FF-BBF1-4A96-B89D-FB32A5909342}" type="presParOf" srcId="{6668851A-AD41-483A-B3D2-CDC736A3045B}" destId="{77B96B0D-28DB-4FD4-8E94-C3EFF8F53A9A}" srcOrd="0" destOrd="0" presId="urn:microsoft.com/office/officeart/2009/3/layout/StepUpProcess"/>
    <dgm:cxn modelId="{D16D587E-5345-4E97-A14D-14F691EFF197}" type="presParOf" srcId="{37EDDA95-4D92-495D-97A3-F65F7C5907AA}" destId="{BC8BA65B-E3A0-4015-A828-03BBF5B92103}" srcOrd="4" destOrd="0" presId="urn:microsoft.com/office/officeart/2009/3/layout/StepUpProcess"/>
    <dgm:cxn modelId="{0BC3ED51-554F-4BDC-9428-0FB32E9DEC92}" type="presParOf" srcId="{BC8BA65B-E3A0-4015-A828-03BBF5B92103}" destId="{D5F4216F-4418-4E92-AF81-6E374571A619}" srcOrd="0" destOrd="0" presId="urn:microsoft.com/office/officeart/2009/3/layout/StepUpProcess"/>
    <dgm:cxn modelId="{0327E2F0-6925-4764-A6F4-DD4F7EB8D187}" type="presParOf" srcId="{BC8BA65B-E3A0-4015-A828-03BBF5B92103}" destId="{A9CB178E-6144-4848-A844-DF4526D615FE}" srcOrd="1" destOrd="0" presId="urn:microsoft.com/office/officeart/2009/3/layout/StepUpProcess"/>
    <dgm:cxn modelId="{30DB0F06-4709-4771-BBEB-05631643FE01}" type="presParOf" srcId="{BC8BA65B-E3A0-4015-A828-03BBF5B92103}" destId="{95DE7C49-CD8A-497D-92C0-1376C8E1FFD4}" srcOrd="2" destOrd="0" presId="urn:microsoft.com/office/officeart/2009/3/layout/StepUpProcess"/>
    <dgm:cxn modelId="{50FD1709-A340-4B3F-8F9E-5B8C5FE57783}" type="presParOf" srcId="{37EDDA95-4D92-495D-97A3-F65F7C5907AA}" destId="{F6A2FCEE-8367-4858-950D-4FDFA6432512}" srcOrd="5" destOrd="0" presId="urn:microsoft.com/office/officeart/2009/3/layout/StepUpProcess"/>
    <dgm:cxn modelId="{F39C37A5-E5C5-4FBE-B34D-09C65123396F}" type="presParOf" srcId="{F6A2FCEE-8367-4858-950D-4FDFA6432512}" destId="{0DC9C0A6-E49F-4C06-B96B-B5BDE1E6DE2C}" srcOrd="0" destOrd="0" presId="urn:microsoft.com/office/officeart/2009/3/layout/StepUpProcess"/>
    <dgm:cxn modelId="{431EF180-2B89-41CD-A370-A0B67B3C3E15}" type="presParOf" srcId="{37EDDA95-4D92-495D-97A3-F65F7C5907AA}" destId="{6F332BE0-BCAD-4ABE-A460-5DEA67336C11}" srcOrd="6" destOrd="0" presId="urn:microsoft.com/office/officeart/2009/3/layout/StepUpProcess"/>
    <dgm:cxn modelId="{D3B78885-D4F8-41D1-8A9B-141930BFDE2D}" type="presParOf" srcId="{6F332BE0-BCAD-4ABE-A460-5DEA67336C11}" destId="{C749DC46-3F71-4BD6-84CA-FF490431EFBB}" srcOrd="0" destOrd="0" presId="urn:microsoft.com/office/officeart/2009/3/layout/StepUpProcess"/>
    <dgm:cxn modelId="{D6676299-A650-4F18-B37F-82BB71F57941}" type="presParOf" srcId="{6F332BE0-BCAD-4ABE-A460-5DEA67336C11}" destId="{B6811EAB-8232-4DB0-B63F-4BB5569BEB64}" srcOrd="1" destOrd="0" presId="urn:microsoft.com/office/officeart/2009/3/layout/StepUpProcess"/>
    <dgm:cxn modelId="{62AE8E10-29F3-4C05-B5EA-693087343676}" type="presParOf" srcId="{6F332BE0-BCAD-4ABE-A460-5DEA67336C11}" destId="{2DD8933D-0576-4F63-8FC1-19F092A99070}" srcOrd="2" destOrd="0" presId="urn:microsoft.com/office/officeart/2009/3/layout/StepUpProcess"/>
    <dgm:cxn modelId="{60845C25-5D50-422D-8C87-A2156906F18A}" type="presParOf" srcId="{37EDDA95-4D92-495D-97A3-F65F7C5907AA}" destId="{8B2862C4-A480-44FE-9FE8-ADA619411F08}" srcOrd="7" destOrd="0" presId="urn:microsoft.com/office/officeart/2009/3/layout/StepUpProcess"/>
    <dgm:cxn modelId="{EA40F916-8308-48A9-B853-7C61DF3CFE96}" type="presParOf" srcId="{8B2862C4-A480-44FE-9FE8-ADA619411F08}" destId="{44795772-4B06-47E7-A9AC-E261C0E9E86B}" srcOrd="0" destOrd="0" presId="urn:microsoft.com/office/officeart/2009/3/layout/StepUpProcess"/>
    <dgm:cxn modelId="{8F3AAEE7-79A8-4D61-977C-FD3F69C3C3BA}" type="presParOf" srcId="{37EDDA95-4D92-495D-97A3-F65F7C5907AA}" destId="{5FC4655A-E21C-4A0E-BAAE-99CBD295A3C2}" srcOrd="8" destOrd="0" presId="urn:microsoft.com/office/officeart/2009/3/layout/StepUpProcess"/>
    <dgm:cxn modelId="{9726C124-616B-49FA-9BF8-E12B4528DC10}" type="presParOf" srcId="{5FC4655A-E21C-4A0E-BAAE-99CBD295A3C2}" destId="{E575207A-79E6-4EC3-A65E-92FCFF574622}" srcOrd="0" destOrd="0" presId="urn:microsoft.com/office/officeart/2009/3/layout/StepUpProcess"/>
    <dgm:cxn modelId="{924B6C95-1189-4A89-8BD8-D19BD00AEA58}" type="presParOf" srcId="{5FC4655A-E21C-4A0E-BAAE-99CBD295A3C2}" destId="{8C8764C5-FAC6-477B-8680-76768EFD0F49}" srcOrd="1" destOrd="0" presId="urn:microsoft.com/office/officeart/2009/3/layout/StepUpProcess"/>
    <dgm:cxn modelId="{94B5A831-DDFD-4DF1-84E4-4EC4A4E8958C}" type="presParOf" srcId="{5FC4655A-E21C-4A0E-BAAE-99CBD295A3C2}" destId="{FE8A06E5-17D6-4AB1-93B6-C0C4E2179533}" srcOrd="2" destOrd="0" presId="urn:microsoft.com/office/officeart/2009/3/layout/StepUpProcess"/>
    <dgm:cxn modelId="{F5DC95EC-D38F-411B-ADB5-6E08F36F036F}" type="presParOf" srcId="{37EDDA95-4D92-495D-97A3-F65F7C5907AA}" destId="{4D25DDF2-9052-4DDD-A8D2-80E6C64BC128}" srcOrd="9" destOrd="0" presId="urn:microsoft.com/office/officeart/2009/3/layout/StepUpProcess"/>
    <dgm:cxn modelId="{C2898A8E-20EA-4914-9FE5-4E46804D0001}" type="presParOf" srcId="{4D25DDF2-9052-4DDD-A8D2-80E6C64BC128}" destId="{5B925CE6-6CCE-446B-B2B2-020F888C9C7E}" srcOrd="0" destOrd="0" presId="urn:microsoft.com/office/officeart/2009/3/layout/StepUpProcess"/>
    <dgm:cxn modelId="{CACBA14D-BA3E-4ACD-A802-8EB67E176330}" type="presParOf" srcId="{37EDDA95-4D92-495D-97A3-F65F7C5907AA}" destId="{79FD40F3-11F2-4547-BD5B-5246355514D4}" srcOrd="10" destOrd="0" presId="urn:microsoft.com/office/officeart/2009/3/layout/StepUpProcess"/>
    <dgm:cxn modelId="{499E5052-C15C-44CE-9425-1067C9568654}" type="presParOf" srcId="{79FD40F3-11F2-4547-BD5B-5246355514D4}" destId="{F37DD619-D684-4E55-8F51-6F9099F67171}" srcOrd="0" destOrd="0" presId="urn:microsoft.com/office/officeart/2009/3/layout/StepUpProcess"/>
    <dgm:cxn modelId="{0421F733-D0E5-4CDD-AB82-ED529AEAB5BC}" type="presParOf" srcId="{79FD40F3-11F2-4547-BD5B-5246355514D4}" destId="{93C43AE4-C670-4D04-943F-EF27BC7325C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76140-EF71-492D-9DF2-CF64E17BFA01}" type="doc">
      <dgm:prSet loTypeId="urn:microsoft.com/office/officeart/2005/8/layout/hierarchy6" loCatId="hierarchy" qsTypeId="urn:microsoft.com/office/officeart/2005/8/quickstyle/simple1" qsCatId="simple" csTypeId="urn:microsoft.com/office/officeart/2005/8/colors/accent0_2" csCatId="mainScheme" phldr="1"/>
      <dgm:spPr/>
      <dgm:t>
        <a:bodyPr/>
        <a:lstStyle/>
        <a:p>
          <a:endParaRPr lang="en-US"/>
        </a:p>
      </dgm:t>
    </dgm:pt>
    <dgm:pt modelId="{0C4152E9-C508-477A-947E-3D288E92339A}">
      <dgm:prSet phldrT="[Text]" custT="1"/>
      <dgm:spPr/>
      <dgm:t>
        <a:bodyPr/>
        <a:lstStyle/>
        <a:p>
          <a:r>
            <a:rPr lang="en-US" sz="2400" dirty="0"/>
            <a:t>UW Decision</a:t>
          </a:r>
        </a:p>
      </dgm:t>
    </dgm:pt>
    <dgm:pt modelId="{B9EFCF04-6084-4AB1-8F4D-7343DE088099}" type="parTrans" cxnId="{9D05D4E4-B0E8-4B99-B14C-12001006ACFD}">
      <dgm:prSet/>
      <dgm:spPr/>
      <dgm:t>
        <a:bodyPr/>
        <a:lstStyle/>
        <a:p>
          <a:endParaRPr lang="en-US"/>
        </a:p>
      </dgm:t>
    </dgm:pt>
    <dgm:pt modelId="{50DE8E37-6AFA-4452-818B-D24B0D1A6EDB}" type="sibTrans" cxnId="{9D05D4E4-B0E8-4B99-B14C-12001006ACFD}">
      <dgm:prSet/>
      <dgm:spPr/>
      <dgm:t>
        <a:bodyPr/>
        <a:lstStyle/>
        <a:p>
          <a:endParaRPr lang="en-US"/>
        </a:p>
      </dgm:t>
    </dgm:pt>
    <dgm:pt modelId="{2499F62B-AF67-41AF-B588-2950CCCFE727}">
      <dgm:prSet phldrT="[Text]" custT="1"/>
      <dgm:spPr/>
      <dgm:t>
        <a:bodyPr/>
        <a:lstStyle/>
        <a:p>
          <a:r>
            <a:rPr lang="en-IN" sz="1200" b="1" dirty="0"/>
            <a:t>APPROVED CASES ( with loading or any other condition)</a:t>
          </a:r>
          <a:endParaRPr lang="en-US" sz="1200" dirty="0"/>
        </a:p>
      </dgm:t>
    </dgm:pt>
    <dgm:pt modelId="{BFA4452E-CB70-47F4-B390-362342A1A003}" type="parTrans" cxnId="{DE84E56A-E004-415F-BD62-88D63873DAD0}">
      <dgm:prSet/>
      <dgm:spPr/>
      <dgm:t>
        <a:bodyPr/>
        <a:lstStyle/>
        <a:p>
          <a:endParaRPr lang="en-US"/>
        </a:p>
      </dgm:t>
    </dgm:pt>
    <dgm:pt modelId="{A8FAD9F2-F1E9-4473-8938-1F162728A278}" type="sibTrans" cxnId="{DE84E56A-E004-415F-BD62-88D63873DAD0}">
      <dgm:prSet/>
      <dgm:spPr/>
      <dgm:t>
        <a:bodyPr/>
        <a:lstStyle/>
        <a:p>
          <a:endParaRPr lang="en-US"/>
        </a:p>
      </dgm:t>
    </dgm:pt>
    <dgm:pt modelId="{799D0686-C15A-4C91-8430-03E15F6DA1A8}">
      <dgm:prSet phldrT="[Text]" custT="1"/>
      <dgm:spPr/>
      <dgm:t>
        <a:bodyPr/>
        <a:lstStyle/>
        <a:p>
          <a:r>
            <a:rPr lang="en-IN" sz="1200" b="1" dirty="0"/>
            <a:t>DECLINED CASES</a:t>
          </a:r>
          <a:endParaRPr lang="en-US" sz="1200" dirty="0"/>
        </a:p>
        <a:p>
          <a:endParaRPr lang="en-US" sz="1200" dirty="0"/>
        </a:p>
      </dgm:t>
    </dgm:pt>
    <dgm:pt modelId="{8DB43CD8-548A-47BD-99D7-D711791C0CDD}" type="parTrans" cxnId="{FE9CFBC5-4F7F-4A5E-B28B-4119B9AE45CD}">
      <dgm:prSet/>
      <dgm:spPr/>
      <dgm:t>
        <a:bodyPr/>
        <a:lstStyle/>
        <a:p>
          <a:endParaRPr lang="en-US"/>
        </a:p>
      </dgm:t>
    </dgm:pt>
    <dgm:pt modelId="{7CC444F2-DEBC-4AC4-848C-753A4A0425DD}" type="sibTrans" cxnId="{FE9CFBC5-4F7F-4A5E-B28B-4119B9AE45CD}">
      <dgm:prSet/>
      <dgm:spPr/>
      <dgm:t>
        <a:bodyPr/>
        <a:lstStyle/>
        <a:p>
          <a:endParaRPr lang="en-US"/>
        </a:p>
      </dgm:t>
    </dgm:pt>
    <dgm:pt modelId="{3A097E5A-24A0-4088-8DFF-3A811A1A2285}">
      <dgm:prSet phldrT="[Text]" custT="1"/>
      <dgm:spPr/>
      <dgm:t>
        <a:bodyPr/>
        <a:lstStyle/>
        <a:p>
          <a:r>
            <a:rPr lang="en-IN" sz="1100" b="1" dirty="0"/>
            <a:t>DISCREPANCY CASES</a:t>
          </a:r>
          <a:endParaRPr lang="en-US" sz="1100" dirty="0"/>
        </a:p>
      </dgm:t>
    </dgm:pt>
    <dgm:pt modelId="{9DDF2D85-4334-4E9D-8A54-525B96969274}" type="parTrans" cxnId="{87F0C25D-15EF-4614-A09C-5480EF5D3C31}">
      <dgm:prSet/>
      <dgm:spPr/>
      <dgm:t>
        <a:bodyPr/>
        <a:lstStyle/>
        <a:p>
          <a:endParaRPr lang="en-US"/>
        </a:p>
      </dgm:t>
    </dgm:pt>
    <dgm:pt modelId="{0F1DDDA6-8099-48EC-AD6A-7031BFE03297}" type="sibTrans" cxnId="{87F0C25D-15EF-4614-A09C-5480EF5D3C31}">
      <dgm:prSet/>
      <dgm:spPr/>
      <dgm:t>
        <a:bodyPr/>
        <a:lstStyle/>
        <a:p>
          <a:endParaRPr lang="en-US"/>
        </a:p>
      </dgm:t>
    </dgm:pt>
    <dgm:pt modelId="{18D8BB0F-8636-43FF-8012-DFB0898339E4}">
      <dgm:prSet custT="1"/>
      <dgm:spPr/>
      <dgm:t>
        <a:bodyPr/>
        <a:lstStyle/>
        <a:p>
          <a:r>
            <a:rPr lang="en-US" sz="1100" dirty="0"/>
            <a:t>Case moved to Decline Bucket</a:t>
          </a:r>
        </a:p>
        <a:p>
          <a:r>
            <a:rPr lang="en-US" sz="1100" dirty="0"/>
            <a:t>Rating letter sent to the customer &amp; IMD</a:t>
          </a:r>
        </a:p>
      </dgm:t>
    </dgm:pt>
    <dgm:pt modelId="{8C47E11A-5540-4375-B291-348760D4D10C}" type="parTrans" cxnId="{9CC2D463-6676-4B52-985B-77042ED96E47}">
      <dgm:prSet/>
      <dgm:spPr/>
      <dgm:t>
        <a:bodyPr/>
        <a:lstStyle/>
        <a:p>
          <a:endParaRPr lang="en-US"/>
        </a:p>
      </dgm:t>
    </dgm:pt>
    <dgm:pt modelId="{DF0BCDE7-7F34-4F51-B029-65BEB77BCC66}" type="sibTrans" cxnId="{9CC2D463-6676-4B52-985B-77042ED96E47}">
      <dgm:prSet/>
      <dgm:spPr/>
      <dgm:t>
        <a:bodyPr/>
        <a:lstStyle/>
        <a:p>
          <a:endParaRPr lang="en-US"/>
        </a:p>
      </dgm:t>
    </dgm:pt>
    <dgm:pt modelId="{944FA348-A048-4697-AFFE-F81852C70C53}">
      <dgm:prSet custT="1"/>
      <dgm:spPr/>
      <dgm:t>
        <a:bodyPr/>
        <a:lstStyle/>
        <a:p>
          <a:r>
            <a:rPr lang="en-US" sz="1050" dirty="0"/>
            <a:t>Cases available in Discrepancy bucket.</a:t>
          </a:r>
        </a:p>
        <a:p>
          <a:r>
            <a:rPr lang="en-US" sz="1050" dirty="0"/>
            <a:t>Discrepancy report is circulated as usual </a:t>
          </a:r>
        </a:p>
        <a:p>
          <a:r>
            <a:rPr lang="en-US" sz="1050" dirty="0"/>
            <a:t>Branch ops resolves in HB &amp; push to next bucket. </a:t>
          </a:r>
        </a:p>
      </dgm:t>
    </dgm:pt>
    <dgm:pt modelId="{8242CD9B-3E94-40AE-B7F9-10D005C626BC}" type="parTrans" cxnId="{A2650DBB-D231-4375-8727-27F756BC23C3}">
      <dgm:prSet/>
      <dgm:spPr/>
      <dgm:t>
        <a:bodyPr/>
        <a:lstStyle/>
        <a:p>
          <a:endParaRPr lang="en-US"/>
        </a:p>
      </dgm:t>
    </dgm:pt>
    <dgm:pt modelId="{2896F415-F2FF-436A-98D6-D7D7ED0B198E}" type="sibTrans" cxnId="{A2650DBB-D231-4375-8727-27F756BC23C3}">
      <dgm:prSet/>
      <dgm:spPr/>
      <dgm:t>
        <a:bodyPr/>
        <a:lstStyle/>
        <a:p>
          <a:endParaRPr lang="en-US"/>
        </a:p>
      </dgm:t>
    </dgm:pt>
    <dgm:pt modelId="{FA05D37E-4DF6-4AD8-BBEB-0A85865DBC6C}">
      <dgm:prSet custT="1"/>
      <dgm:spPr/>
      <dgm:t>
        <a:bodyPr/>
        <a:lstStyle/>
        <a:p>
          <a:r>
            <a:rPr lang="en-US" sz="1100" dirty="0"/>
            <a:t>Sales submits the cheque to ops for receipting</a:t>
          </a:r>
        </a:p>
        <a:p>
          <a:r>
            <a:rPr lang="en-US" sz="1100" dirty="0"/>
            <a:t>DCN number should be mentioned on back of the cheque</a:t>
          </a:r>
        </a:p>
      </dgm:t>
    </dgm:pt>
    <dgm:pt modelId="{7DBEC2C2-0245-4740-A661-77666E7E45B8}" type="parTrans" cxnId="{963D1711-ACC1-4F0B-BB1E-DEBB28C16A54}">
      <dgm:prSet/>
      <dgm:spPr/>
      <dgm:t>
        <a:bodyPr/>
        <a:lstStyle/>
        <a:p>
          <a:endParaRPr lang="en-US"/>
        </a:p>
      </dgm:t>
    </dgm:pt>
    <dgm:pt modelId="{E21CCB6E-8431-4D48-B8A9-17D62EFB21CC}" type="sibTrans" cxnId="{963D1711-ACC1-4F0B-BB1E-DEBB28C16A54}">
      <dgm:prSet/>
      <dgm:spPr/>
      <dgm:t>
        <a:bodyPr/>
        <a:lstStyle/>
        <a:p>
          <a:endParaRPr lang="en-US"/>
        </a:p>
      </dgm:t>
    </dgm:pt>
    <dgm:pt modelId="{1CFB6C6D-8D42-4BB4-859E-8B073B5F9A0B}">
      <dgm:prSet custT="1"/>
      <dgm:spPr/>
      <dgm:t>
        <a:bodyPr/>
        <a:lstStyle/>
        <a:p>
          <a:r>
            <a:rPr lang="en-US" sz="1050" dirty="0"/>
            <a:t>Outside Underwriting Guidelines</a:t>
          </a:r>
        </a:p>
      </dgm:t>
    </dgm:pt>
    <dgm:pt modelId="{C6EEBB40-95A8-486D-943B-CF7D5A18EE0D}" type="parTrans" cxnId="{0C9CA3C0-EF9C-45D7-8FDD-927B99DEF1DF}">
      <dgm:prSet/>
      <dgm:spPr/>
      <dgm:t>
        <a:bodyPr/>
        <a:lstStyle/>
        <a:p>
          <a:endParaRPr lang="en-US"/>
        </a:p>
      </dgm:t>
    </dgm:pt>
    <dgm:pt modelId="{3D4243DC-2A02-416B-A6A1-4D839AB2DF43}" type="sibTrans" cxnId="{0C9CA3C0-EF9C-45D7-8FDD-927B99DEF1DF}">
      <dgm:prSet/>
      <dgm:spPr/>
      <dgm:t>
        <a:bodyPr/>
        <a:lstStyle/>
        <a:p>
          <a:endParaRPr lang="en-US"/>
        </a:p>
      </dgm:t>
    </dgm:pt>
    <dgm:pt modelId="{26482A27-9CD3-4F30-A2DA-77A2274C56FE}">
      <dgm:prSet custT="1"/>
      <dgm:spPr/>
      <dgm:t>
        <a:bodyPr/>
        <a:lstStyle/>
        <a:p>
          <a:r>
            <a:rPr lang="en-US" sz="1050" dirty="0"/>
            <a:t>Underwriter declines post medical underwriting</a:t>
          </a:r>
        </a:p>
      </dgm:t>
    </dgm:pt>
    <dgm:pt modelId="{ADE970A3-43E7-4DE8-8B67-61D77D4AE351}" type="parTrans" cxnId="{E1BEC274-46EA-40CB-A701-E3F9B8E89263}">
      <dgm:prSet/>
      <dgm:spPr/>
      <dgm:t>
        <a:bodyPr/>
        <a:lstStyle/>
        <a:p>
          <a:endParaRPr lang="en-US"/>
        </a:p>
      </dgm:t>
    </dgm:pt>
    <dgm:pt modelId="{E9760CE2-9C1A-494E-9D10-521AF3770ED4}" type="sibTrans" cxnId="{E1BEC274-46EA-40CB-A701-E3F9B8E89263}">
      <dgm:prSet/>
      <dgm:spPr/>
      <dgm:t>
        <a:bodyPr/>
        <a:lstStyle/>
        <a:p>
          <a:endParaRPr lang="en-US"/>
        </a:p>
      </dgm:t>
    </dgm:pt>
    <dgm:pt modelId="{803BEAF8-D192-4FA3-865C-0A08E9CF1A17}" type="pres">
      <dgm:prSet presAssocID="{6C776140-EF71-492D-9DF2-CF64E17BFA01}" presName="mainComposite" presStyleCnt="0">
        <dgm:presLayoutVars>
          <dgm:chPref val="1"/>
          <dgm:dir/>
          <dgm:animOne val="branch"/>
          <dgm:animLvl val="lvl"/>
          <dgm:resizeHandles val="exact"/>
        </dgm:presLayoutVars>
      </dgm:prSet>
      <dgm:spPr/>
      <dgm:t>
        <a:bodyPr/>
        <a:lstStyle/>
        <a:p>
          <a:endParaRPr lang="en-US"/>
        </a:p>
      </dgm:t>
    </dgm:pt>
    <dgm:pt modelId="{377385C5-39AE-43F4-9C82-BED55C6E73AC}" type="pres">
      <dgm:prSet presAssocID="{6C776140-EF71-492D-9DF2-CF64E17BFA01}" presName="hierFlow" presStyleCnt="0"/>
      <dgm:spPr/>
    </dgm:pt>
    <dgm:pt modelId="{1BE1C5D8-1B8D-4E15-846F-D04F7065D355}" type="pres">
      <dgm:prSet presAssocID="{6C776140-EF71-492D-9DF2-CF64E17BFA01}" presName="hierChild1" presStyleCnt="0">
        <dgm:presLayoutVars>
          <dgm:chPref val="1"/>
          <dgm:animOne val="branch"/>
          <dgm:animLvl val="lvl"/>
        </dgm:presLayoutVars>
      </dgm:prSet>
      <dgm:spPr/>
    </dgm:pt>
    <dgm:pt modelId="{1A25123E-6FBF-4FD7-A89E-D0A1872D8069}" type="pres">
      <dgm:prSet presAssocID="{0C4152E9-C508-477A-947E-3D288E92339A}" presName="Name14" presStyleCnt="0"/>
      <dgm:spPr/>
    </dgm:pt>
    <dgm:pt modelId="{3CA3E893-6008-4374-9958-5C7030E5C48E}" type="pres">
      <dgm:prSet presAssocID="{0C4152E9-C508-477A-947E-3D288E92339A}" presName="level1Shape" presStyleLbl="node0" presStyleIdx="0" presStyleCnt="1" custScaleX="243241" custScaleY="34581" custLinFactNeighborX="19477" custLinFactNeighborY="6549">
        <dgm:presLayoutVars>
          <dgm:chPref val="3"/>
        </dgm:presLayoutVars>
      </dgm:prSet>
      <dgm:spPr/>
      <dgm:t>
        <a:bodyPr/>
        <a:lstStyle/>
        <a:p>
          <a:endParaRPr lang="en-US"/>
        </a:p>
      </dgm:t>
    </dgm:pt>
    <dgm:pt modelId="{33384BFD-9D76-491B-A253-52F0FDFBAD5A}" type="pres">
      <dgm:prSet presAssocID="{0C4152E9-C508-477A-947E-3D288E92339A}" presName="hierChild2" presStyleCnt="0"/>
      <dgm:spPr/>
    </dgm:pt>
    <dgm:pt modelId="{E98C779B-41E5-43AA-A038-373867D2D86F}" type="pres">
      <dgm:prSet presAssocID="{BFA4452E-CB70-47F4-B390-362342A1A003}" presName="Name19" presStyleLbl="parChTrans1D2" presStyleIdx="0" presStyleCnt="3"/>
      <dgm:spPr/>
      <dgm:t>
        <a:bodyPr/>
        <a:lstStyle/>
        <a:p>
          <a:endParaRPr lang="en-US"/>
        </a:p>
      </dgm:t>
    </dgm:pt>
    <dgm:pt modelId="{38472A73-59F8-479E-9839-C1884C748B43}" type="pres">
      <dgm:prSet presAssocID="{2499F62B-AF67-41AF-B588-2950CCCFE727}" presName="Name21" presStyleCnt="0"/>
      <dgm:spPr/>
    </dgm:pt>
    <dgm:pt modelId="{65A0EE22-6CE0-48EA-BC26-F30B0E12776D}" type="pres">
      <dgm:prSet presAssocID="{2499F62B-AF67-41AF-B588-2950CCCFE727}" presName="level2Shape" presStyleLbl="node2" presStyleIdx="0" presStyleCnt="3" custScaleX="153159" custScaleY="51191"/>
      <dgm:spPr/>
      <dgm:t>
        <a:bodyPr/>
        <a:lstStyle/>
        <a:p>
          <a:endParaRPr lang="en-US"/>
        </a:p>
      </dgm:t>
    </dgm:pt>
    <dgm:pt modelId="{5D4ABDE6-D701-4711-8613-E448B9264AD5}" type="pres">
      <dgm:prSet presAssocID="{2499F62B-AF67-41AF-B588-2950CCCFE727}" presName="hierChild3" presStyleCnt="0"/>
      <dgm:spPr/>
    </dgm:pt>
    <dgm:pt modelId="{05721CED-9649-4A3C-BCA0-DF232B766BFE}" type="pres">
      <dgm:prSet presAssocID="{7DBEC2C2-0245-4740-A661-77666E7E45B8}" presName="Name19" presStyleLbl="parChTrans1D3" presStyleIdx="0" presStyleCnt="3"/>
      <dgm:spPr/>
      <dgm:t>
        <a:bodyPr/>
        <a:lstStyle/>
        <a:p>
          <a:endParaRPr lang="en-US"/>
        </a:p>
      </dgm:t>
    </dgm:pt>
    <dgm:pt modelId="{764CBBB4-C150-429F-BF86-8EAA133CFCD0}" type="pres">
      <dgm:prSet presAssocID="{FA05D37E-4DF6-4AD8-BBEB-0A85865DBC6C}" presName="Name21" presStyleCnt="0"/>
      <dgm:spPr/>
    </dgm:pt>
    <dgm:pt modelId="{7E909AB1-F6EB-405D-90AB-698E0F112CE7}" type="pres">
      <dgm:prSet presAssocID="{FA05D37E-4DF6-4AD8-BBEB-0A85865DBC6C}" presName="level2Shape" presStyleLbl="node3" presStyleIdx="0" presStyleCnt="3" custScaleX="150964"/>
      <dgm:spPr/>
      <dgm:t>
        <a:bodyPr/>
        <a:lstStyle/>
        <a:p>
          <a:endParaRPr lang="en-US"/>
        </a:p>
      </dgm:t>
    </dgm:pt>
    <dgm:pt modelId="{969E8E9F-AD61-43D3-9CAD-E3DC016C2714}" type="pres">
      <dgm:prSet presAssocID="{FA05D37E-4DF6-4AD8-BBEB-0A85865DBC6C}" presName="hierChild3" presStyleCnt="0"/>
      <dgm:spPr/>
    </dgm:pt>
    <dgm:pt modelId="{509008DB-1638-402D-95F6-DD0D17AEF2C1}" type="pres">
      <dgm:prSet presAssocID="{8DB43CD8-548A-47BD-99D7-D711791C0CDD}" presName="Name19" presStyleLbl="parChTrans1D2" presStyleIdx="1" presStyleCnt="3"/>
      <dgm:spPr/>
      <dgm:t>
        <a:bodyPr/>
        <a:lstStyle/>
        <a:p>
          <a:endParaRPr lang="en-US"/>
        </a:p>
      </dgm:t>
    </dgm:pt>
    <dgm:pt modelId="{04720A31-DB54-4A5E-B19E-B5CFB9E672CC}" type="pres">
      <dgm:prSet presAssocID="{799D0686-C15A-4C91-8430-03E15F6DA1A8}" presName="Name21" presStyleCnt="0"/>
      <dgm:spPr/>
    </dgm:pt>
    <dgm:pt modelId="{7FC9F426-10B6-451C-B0B5-01D8F4F95CE4}" type="pres">
      <dgm:prSet presAssocID="{799D0686-C15A-4C91-8430-03E15F6DA1A8}" presName="level2Shape" presStyleLbl="node2" presStyleIdx="1" presStyleCnt="3" custScaleX="139549" custScaleY="51191" custLinFactNeighborX="-10207" custLinFactNeighborY="2630"/>
      <dgm:spPr/>
      <dgm:t>
        <a:bodyPr/>
        <a:lstStyle/>
        <a:p>
          <a:endParaRPr lang="en-US"/>
        </a:p>
      </dgm:t>
    </dgm:pt>
    <dgm:pt modelId="{7C6F9FBC-5573-48BE-8CF7-9122CB62D6D9}" type="pres">
      <dgm:prSet presAssocID="{799D0686-C15A-4C91-8430-03E15F6DA1A8}" presName="hierChild3" presStyleCnt="0"/>
      <dgm:spPr/>
    </dgm:pt>
    <dgm:pt modelId="{D170D57E-BBEF-45AC-BF1A-65A1434C375A}" type="pres">
      <dgm:prSet presAssocID="{8C47E11A-5540-4375-B291-348760D4D10C}" presName="Name19" presStyleLbl="parChTrans1D3" presStyleIdx="1" presStyleCnt="3"/>
      <dgm:spPr/>
      <dgm:t>
        <a:bodyPr/>
        <a:lstStyle/>
        <a:p>
          <a:endParaRPr lang="en-US"/>
        </a:p>
      </dgm:t>
    </dgm:pt>
    <dgm:pt modelId="{7BB34707-88BD-4953-A977-96FDDA532043}" type="pres">
      <dgm:prSet presAssocID="{18D8BB0F-8636-43FF-8012-DFB0898339E4}" presName="Name21" presStyleCnt="0"/>
      <dgm:spPr/>
    </dgm:pt>
    <dgm:pt modelId="{ED94BD95-C29C-42F1-9FDB-0932FD76B8E2}" type="pres">
      <dgm:prSet presAssocID="{18D8BB0F-8636-43FF-8012-DFB0898339E4}" presName="level2Shape" presStyleLbl="node3" presStyleIdx="1" presStyleCnt="3" custScaleX="149248" custLinFactNeighborX="-7165" custLinFactNeighborY="5656"/>
      <dgm:spPr/>
      <dgm:t>
        <a:bodyPr/>
        <a:lstStyle/>
        <a:p>
          <a:endParaRPr lang="en-US"/>
        </a:p>
      </dgm:t>
    </dgm:pt>
    <dgm:pt modelId="{1C728DCF-79B5-4F90-8301-417EAADB608E}" type="pres">
      <dgm:prSet presAssocID="{18D8BB0F-8636-43FF-8012-DFB0898339E4}" presName="hierChild3" presStyleCnt="0"/>
      <dgm:spPr/>
    </dgm:pt>
    <dgm:pt modelId="{C2753D26-6C54-4102-94B3-3200FC6D848D}" type="pres">
      <dgm:prSet presAssocID="{C6EEBB40-95A8-486D-943B-CF7D5A18EE0D}" presName="Name19" presStyleLbl="parChTrans1D4" presStyleIdx="0" presStyleCnt="2"/>
      <dgm:spPr/>
      <dgm:t>
        <a:bodyPr/>
        <a:lstStyle/>
        <a:p>
          <a:endParaRPr lang="en-US"/>
        </a:p>
      </dgm:t>
    </dgm:pt>
    <dgm:pt modelId="{5874D8CB-6F6E-4D05-90E1-4A2BFED8E8CF}" type="pres">
      <dgm:prSet presAssocID="{1CFB6C6D-8D42-4BB4-859E-8B073B5F9A0B}" presName="Name21" presStyleCnt="0"/>
      <dgm:spPr/>
    </dgm:pt>
    <dgm:pt modelId="{3D678F54-1E8E-4EAB-892D-C4C1CAC8EDA4}" type="pres">
      <dgm:prSet presAssocID="{1CFB6C6D-8D42-4BB4-859E-8B073B5F9A0B}" presName="level2Shape" presStyleLbl="node4" presStyleIdx="0" presStyleCnt="2" custScaleX="114964" custScaleY="40185"/>
      <dgm:spPr/>
      <dgm:t>
        <a:bodyPr/>
        <a:lstStyle/>
        <a:p>
          <a:endParaRPr lang="en-US"/>
        </a:p>
      </dgm:t>
    </dgm:pt>
    <dgm:pt modelId="{8EE6EF9E-4CE7-483F-8852-9708A2FA32E1}" type="pres">
      <dgm:prSet presAssocID="{1CFB6C6D-8D42-4BB4-859E-8B073B5F9A0B}" presName="hierChild3" presStyleCnt="0"/>
      <dgm:spPr/>
    </dgm:pt>
    <dgm:pt modelId="{588AAD13-A530-4CAC-A2DB-FB34C037BFCC}" type="pres">
      <dgm:prSet presAssocID="{ADE970A3-43E7-4DE8-8B67-61D77D4AE351}" presName="Name19" presStyleLbl="parChTrans1D4" presStyleIdx="1" presStyleCnt="2"/>
      <dgm:spPr/>
      <dgm:t>
        <a:bodyPr/>
        <a:lstStyle/>
        <a:p>
          <a:endParaRPr lang="en-US"/>
        </a:p>
      </dgm:t>
    </dgm:pt>
    <dgm:pt modelId="{76EFB7C9-CAD7-40DA-80D6-29C25018C47C}" type="pres">
      <dgm:prSet presAssocID="{26482A27-9CD3-4F30-A2DA-77A2274C56FE}" presName="Name21" presStyleCnt="0"/>
      <dgm:spPr/>
    </dgm:pt>
    <dgm:pt modelId="{62B774FE-6B5A-4183-A949-62AA5FA45130}" type="pres">
      <dgm:prSet presAssocID="{26482A27-9CD3-4F30-A2DA-77A2274C56FE}" presName="level2Shape" presStyleLbl="node4" presStyleIdx="1" presStyleCnt="2" custScaleX="120021" custScaleY="37763"/>
      <dgm:spPr/>
      <dgm:t>
        <a:bodyPr/>
        <a:lstStyle/>
        <a:p>
          <a:endParaRPr lang="en-US"/>
        </a:p>
      </dgm:t>
    </dgm:pt>
    <dgm:pt modelId="{D4E0FC93-1AC0-4D82-90ED-2E6F21317CFE}" type="pres">
      <dgm:prSet presAssocID="{26482A27-9CD3-4F30-A2DA-77A2274C56FE}" presName="hierChild3" presStyleCnt="0"/>
      <dgm:spPr/>
    </dgm:pt>
    <dgm:pt modelId="{9478081B-F541-4A8C-871D-BDA437DDE90F}" type="pres">
      <dgm:prSet presAssocID="{9DDF2D85-4334-4E9D-8A54-525B96969274}" presName="Name19" presStyleLbl="parChTrans1D2" presStyleIdx="2" presStyleCnt="3"/>
      <dgm:spPr/>
      <dgm:t>
        <a:bodyPr/>
        <a:lstStyle/>
        <a:p>
          <a:endParaRPr lang="en-US"/>
        </a:p>
      </dgm:t>
    </dgm:pt>
    <dgm:pt modelId="{C7B28727-4C77-40FD-A494-3E04C36E9C77}" type="pres">
      <dgm:prSet presAssocID="{3A097E5A-24A0-4088-8DFF-3A811A1A2285}" presName="Name21" presStyleCnt="0"/>
      <dgm:spPr/>
    </dgm:pt>
    <dgm:pt modelId="{EFED31E7-151F-456A-A1AD-B0ECF7B220CF}" type="pres">
      <dgm:prSet presAssocID="{3A097E5A-24A0-4088-8DFF-3A811A1A2285}" presName="level2Shape" presStyleLbl="node2" presStyleIdx="2" presStyleCnt="3" custScaleX="159020" custScaleY="51191"/>
      <dgm:spPr/>
      <dgm:t>
        <a:bodyPr/>
        <a:lstStyle/>
        <a:p>
          <a:endParaRPr lang="en-US"/>
        </a:p>
      </dgm:t>
    </dgm:pt>
    <dgm:pt modelId="{090B161E-118C-4A98-8B47-DBBA6B740035}" type="pres">
      <dgm:prSet presAssocID="{3A097E5A-24A0-4088-8DFF-3A811A1A2285}" presName="hierChild3" presStyleCnt="0"/>
      <dgm:spPr/>
    </dgm:pt>
    <dgm:pt modelId="{DF43BF14-54D0-433A-A566-653960E1EC84}" type="pres">
      <dgm:prSet presAssocID="{8242CD9B-3E94-40AE-B7F9-10D005C626BC}" presName="Name19" presStyleLbl="parChTrans1D3" presStyleIdx="2" presStyleCnt="3"/>
      <dgm:spPr/>
      <dgm:t>
        <a:bodyPr/>
        <a:lstStyle/>
        <a:p>
          <a:endParaRPr lang="en-US"/>
        </a:p>
      </dgm:t>
    </dgm:pt>
    <dgm:pt modelId="{3772A993-6E62-463F-BFA8-A45454E6B133}" type="pres">
      <dgm:prSet presAssocID="{944FA348-A048-4697-AFFE-F81852C70C53}" presName="Name21" presStyleCnt="0"/>
      <dgm:spPr/>
    </dgm:pt>
    <dgm:pt modelId="{9919BFDC-4058-409F-9B5F-F2195C75194A}" type="pres">
      <dgm:prSet presAssocID="{944FA348-A048-4697-AFFE-F81852C70C53}" presName="level2Shape" presStyleLbl="node3" presStyleIdx="2" presStyleCnt="3" custScaleX="154269"/>
      <dgm:spPr/>
      <dgm:t>
        <a:bodyPr/>
        <a:lstStyle/>
        <a:p>
          <a:endParaRPr lang="en-US"/>
        </a:p>
      </dgm:t>
    </dgm:pt>
    <dgm:pt modelId="{8C449577-63A2-470C-BF2B-CF2AB43619E0}" type="pres">
      <dgm:prSet presAssocID="{944FA348-A048-4697-AFFE-F81852C70C53}" presName="hierChild3" presStyleCnt="0"/>
      <dgm:spPr/>
    </dgm:pt>
    <dgm:pt modelId="{C08A693D-C89A-4323-BE45-CCCEAA695B37}" type="pres">
      <dgm:prSet presAssocID="{6C776140-EF71-492D-9DF2-CF64E17BFA01}" presName="bgShapesFlow" presStyleCnt="0"/>
      <dgm:spPr/>
    </dgm:pt>
  </dgm:ptLst>
  <dgm:cxnLst>
    <dgm:cxn modelId="{E1BEC274-46EA-40CB-A701-E3F9B8E89263}" srcId="{18D8BB0F-8636-43FF-8012-DFB0898339E4}" destId="{26482A27-9CD3-4F30-A2DA-77A2274C56FE}" srcOrd="1" destOrd="0" parTransId="{ADE970A3-43E7-4DE8-8B67-61D77D4AE351}" sibTransId="{E9760CE2-9C1A-494E-9D10-521AF3770ED4}"/>
    <dgm:cxn modelId="{B9E5DD70-9F59-4867-979B-C264E0FB61F5}" type="presOf" srcId="{6C776140-EF71-492D-9DF2-CF64E17BFA01}" destId="{803BEAF8-D192-4FA3-865C-0A08E9CF1A17}" srcOrd="0" destOrd="0" presId="urn:microsoft.com/office/officeart/2005/8/layout/hierarchy6"/>
    <dgm:cxn modelId="{87F0C25D-15EF-4614-A09C-5480EF5D3C31}" srcId="{0C4152E9-C508-477A-947E-3D288E92339A}" destId="{3A097E5A-24A0-4088-8DFF-3A811A1A2285}" srcOrd="2" destOrd="0" parTransId="{9DDF2D85-4334-4E9D-8A54-525B96969274}" sibTransId="{0F1DDDA6-8099-48EC-AD6A-7031BFE03297}"/>
    <dgm:cxn modelId="{C901BE30-6A7F-4925-96A6-1761DBA6B534}" type="presOf" srcId="{7DBEC2C2-0245-4740-A661-77666E7E45B8}" destId="{05721CED-9649-4A3C-BCA0-DF232B766BFE}" srcOrd="0" destOrd="0" presId="urn:microsoft.com/office/officeart/2005/8/layout/hierarchy6"/>
    <dgm:cxn modelId="{DFEE14D5-FC42-4021-8C3B-415D7E4C4546}" type="presOf" srcId="{1CFB6C6D-8D42-4BB4-859E-8B073B5F9A0B}" destId="{3D678F54-1E8E-4EAB-892D-C4C1CAC8EDA4}" srcOrd="0" destOrd="0" presId="urn:microsoft.com/office/officeart/2005/8/layout/hierarchy6"/>
    <dgm:cxn modelId="{45D2DD0E-6ADF-4B53-8423-60B9F2851AA2}" type="presOf" srcId="{C6EEBB40-95A8-486D-943B-CF7D5A18EE0D}" destId="{C2753D26-6C54-4102-94B3-3200FC6D848D}" srcOrd="0" destOrd="0" presId="urn:microsoft.com/office/officeart/2005/8/layout/hierarchy6"/>
    <dgm:cxn modelId="{DE84E56A-E004-415F-BD62-88D63873DAD0}" srcId="{0C4152E9-C508-477A-947E-3D288E92339A}" destId="{2499F62B-AF67-41AF-B588-2950CCCFE727}" srcOrd="0" destOrd="0" parTransId="{BFA4452E-CB70-47F4-B390-362342A1A003}" sibTransId="{A8FAD9F2-F1E9-4473-8938-1F162728A278}"/>
    <dgm:cxn modelId="{4D15AA4E-DC2F-49E1-BBEB-691149AEBEEB}" type="presOf" srcId="{3A097E5A-24A0-4088-8DFF-3A811A1A2285}" destId="{EFED31E7-151F-456A-A1AD-B0ECF7B220CF}" srcOrd="0" destOrd="0" presId="urn:microsoft.com/office/officeart/2005/8/layout/hierarchy6"/>
    <dgm:cxn modelId="{9D05D4E4-B0E8-4B99-B14C-12001006ACFD}" srcId="{6C776140-EF71-492D-9DF2-CF64E17BFA01}" destId="{0C4152E9-C508-477A-947E-3D288E92339A}" srcOrd="0" destOrd="0" parTransId="{B9EFCF04-6084-4AB1-8F4D-7343DE088099}" sibTransId="{50DE8E37-6AFA-4452-818B-D24B0D1A6EDB}"/>
    <dgm:cxn modelId="{712BD744-D99E-4696-982C-58B7EAF91912}" type="presOf" srcId="{0C4152E9-C508-477A-947E-3D288E92339A}" destId="{3CA3E893-6008-4374-9958-5C7030E5C48E}" srcOrd="0" destOrd="0" presId="urn:microsoft.com/office/officeart/2005/8/layout/hierarchy6"/>
    <dgm:cxn modelId="{6EFDD7C8-D9B4-48B3-A6FD-00318783CBCA}" type="presOf" srcId="{8DB43CD8-548A-47BD-99D7-D711791C0CDD}" destId="{509008DB-1638-402D-95F6-DD0D17AEF2C1}" srcOrd="0" destOrd="0" presId="urn:microsoft.com/office/officeart/2005/8/layout/hierarchy6"/>
    <dgm:cxn modelId="{270F50BB-C2AF-45B5-8947-7A07A4E0ED1F}" type="presOf" srcId="{944FA348-A048-4697-AFFE-F81852C70C53}" destId="{9919BFDC-4058-409F-9B5F-F2195C75194A}" srcOrd="0" destOrd="0" presId="urn:microsoft.com/office/officeart/2005/8/layout/hierarchy6"/>
    <dgm:cxn modelId="{1481D20F-4D6E-4DFB-9807-BED1D08AEC9F}" type="presOf" srcId="{18D8BB0F-8636-43FF-8012-DFB0898339E4}" destId="{ED94BD95-C29C-42F1-9FDB-0932FD76B8E2}" srcOrd="0" destOrd="0" presId="urn:microsoft.com/office/officeart/2005/8/layout/hierarchy6"/>
    <dgm:cxn modelId="{37AFFE0D-56F9-4DBD-B3F0-855F08C85941}" type="presOf" srcId="{26482A27-9CD3-4F30-A2DA-77A2274C56FE}" destId="{62B774FE-6B5A-4183-A949-62AA5FA45130}" srcOrd="0" destOrd="0" presId="urn:microsoft.com/office/officeart/2005/8/layout/hierarchy6"/>
    <dgm:cxn modelId="{CEC9D7B8-3F9B-4A75-8BFD-55A9175EBA44}" type="presOf" srcId="{ADE970A3-43E7-4DE8-8B67-61D77D4AE351}" destId="{588AAD13-A530-4CAC-A2DB-FB34C037BFCC}" srcOrd="0" destOrd="0" presId="urn:microsoft.com/office/officeart/2005/8/layout/hierarchy6"/>
    <dgm:cxn modelId="{963D1711-ACC1-4F0B-BB1E-DEBB28C16A54}" srcId="{2499F62B-AF67-41AF-B588-2950CCCFE727}" destId="{FA05D37E-4DF6-4AD8-BBEB-0A85865DBC6C}" srcOrd="0" destOrd="0" parTransId="{7DBEC2C2-0245-4740-A661-77666E7E45B8}" sibTransId="{E21CCB6E-8431-4D48-B8A9-17D62EFB21CC}"/>
    <dgm:cxn modelId="{0C9CA3C0-EF9C-45D7-8FDD-927B99DEF1DF}" srcId="{18D8BB0F-8636-43FF-8012-DFB0898339E4}" destId="{1CFB6C6D-8D42-4BB4-859E-8B073B5F9A0B}" srcOrd="0" destOrd="0" parTransId="{C6EEBB40-95A8-486D-943B-CF7D5A18EE0D}" sibTransId="{3D4243DC-2A02-416B-A6A1-4D839AB2DF43}"/>
    <dgm:cxn modelId="{6289355B-0FB5-4CCD-B550-823B8DC2FB9A}" type="presOf" srcId="{9DDF2D85-4334-4E9D-8A54-525B96969274}" destId="{9478081B-F541-4A8C-871D-BDA437DDE90F}" srcOrd="0" destOrd="0" presId="urn:microsoft.com/office/officeart/2005/8/layout/hierarchy6"/>
    <dgm:cxn modelId="{A2650DBB-D231-4375-8727-27F756BC23C3}" srcId="{3A097E5A-24A0-4088-8DFF-3A811A1A2285}" destId="{944FA348-A048-4697-AFFE-F81852C70C53}" srcOrd="0" destOrd="0" parTransId="{8242CD9B-3E94-40AE-B7F9-10D005C626BC}" sibTransId="{2896F415-F2FF-436A-98D6-D7D7ED0B198E}"/>
    <dgm:cxn modelId="{BF9933B0-0E54-4CBF-8F64-2D659FC6FE4C}" type="presOf" srcId="{8C47E11A-5540-4375-B291-348760D4D10C}" destId="{D170D57E-BBEF-45AC-BF1A-65A1434C375A}" srcOrd="0" destOrd="0" presId="urn:microsoft.com/office/officeart/2005/8/layout/hierarchy6"/>
    <dgm:cxn modelId="{9CC2D463-6676-4B52-985B-77042ED96E47}" srcId="{799D0686-C15A-4C91-8430-03E15F6DA1A8}" destId="{18D8BB0F-8636-43FF-8012-DFB0898339E4}" srcOrd="0" destOrd="0" parTransId="{8C47E11A-5540-4375-B291-348760D4D10C}" sibTransId="{DF0BCDE7-7F34-4F51-B029-65BEB77BCC66}"/>
    <dgm:cxn modelId="{FE9CFBC5-4F7F-4A5E-B28B-4119B9AE45CD}" srcId="{0C4152E9-C508-477A-947E-3D288E92339A}" destId="{799D0686-C15A-4C91-8430-03E15F6DA1A8}" srcOrd="1" destOrd="0" parTransId="{8DB43CD8-548A-47BD-99D7-D711791C0CDD}" sibTransId="{7CC444F2-DEBC-4AC4-848C-753A4A0425DD}"/>
    <dgm:cxn modelId="{98732767-0827-438B-AB82-3D4D936D8062}" type="presOf" srcId="{2499F62B-AF67-41AF-B588-2950CCCFE727}" destId="{65A0EE22-6CE0-48EA-BC26-F30B0E12776D}" srcOrd="0" destOrd="0" presId="urn:microsoft.com/office/officeart/2005/8/layout/hierarchy6"/>
    <dgm:cxn modelId="{FD279DDE-FB16-483B-AE51-5F128836B11E}" type="presOf" srcId="{799D0686-C15A-4C91-8430-03E15F6DA1A8}" destId="{7FC9F426-10B6-451C-B0B5-01D8F4F95CE4}" srcOrd="0" destOrd="0" presId="urn:microsoft.com/office/officeart/2005/8/layout/hierarchy6"/>
    <dgm:cxn modelId="{A2C413A9-CFBC-4CDA-BF28-2C89928AAAE3}" type="presOf" srcId="{FA05D37E-4DF6-4AD8-BBEB-0A85865DBC6C}" destId="{7E909AB1-F6EB-405D-90AB-698E0F112CE7}" srcOrd="0" destOrd="0" presId="urn:microsoft.com/office/officeart/2005/8/layout/hierarchy6"/>
    <dgm:cxn modelId="{61733882-BCD7-412D-9710-DAC91A8D9075}" type="presOf" srcId="{BFA4452E-CB70-47F4-B390-362342A1A003}" destId="{E98C779B-41E5-43AA-A038-373867D2D86F}" srcOrd="0" destOrd="0" presId="urn:microsoft.com/office/officeart/2005/8/layout/hierarchy6"/>
    <dgm:cxn modelId="{5619437E-B389-49D3-8F61-85628BAC9A39}" type="presOf" srcId="{8242CD9B-3E94-40AE-B7F9-10D005C626BC}" destId="{DF43BF14-54D0-433A-A566-653960E1EC84}" srcOrd="0" destOrd="0" presId="urn:microsoft.com/office/officeart/2005/8/layout/hierarchy6"/>
    <dgm:cxn modelId="{035A790F-252C-4240-9912-B606906C7CA5}" type="presParOf" srcId="{803BEAF8-D192-4FA3-865C-0A08E9CF1A17}" destId="{377385C5-39AE-43F4-9C82-BED55C6E73AC}" srcOrd="0" destOrd="0" presId="urn:microsoft.com/office/officeart/2005/8/layout/hierarchy6"/>
    <dgm:cxn modelId="{C07C283C-41F1-43AF-A4C5-6974C012B910}" type="presParOf" srcId="{377385C5-39AE-43F4-9C82-BED55C6E73AC}" destId="{1BE1C5D8-1B8D-4E15-846F-D04F7065D355}" srcOrd="0" destOrd="0" presId="urn:microsoft.com/office/officeart/2005/8/layout/hierarchy6"/>
    <dgm:cxn modelId="{67C2C6F6-6733-4619-90BC-9A064B8FCEF0}" type="presParOf" srcId="{1BE1C5D8-1B8D-4E15-846F-D04F7065D355}" destId="{1A25123E-6FBF-4FD7-A89E-D0A1872D8069}" srcOrd="0" destOrd="0" presId="urn:microsoft.com/office/officeart/2005/8/layout/hierarchy6"/>
    <dgm:cxn modelId="{699861B6-8C40-45A2-AF5F-A831F43EF902}" type="presParOf" srcId="{1A25123E-6FBF-4FD7-A89E-D0A1872D8069}" destId="{3CA3E893-6008-4374-9958-5C7030E5C48E}" srcOrd="0" destOrd="0" presId="urn:microsoft.com/office/officeart/2005/8/layout/hierarchy6"/>
    <dgm:cxn modelId="{C4AB8093-9A3B-4355-8D41-139A435331E1}" type="presParOf" srcId="{1A25123E-6FBF-4FD7-A89E-D0A1872D8069}" destId="{33384BFD-9D76-491B-A253-52F0FDFBAD5A}" srcOrd="1" destOrd="0" presId="urn:microsoft.com/office/officeart/2005/8/layout/hierarchy6"/>
    <dgm:cxn modelId="{D2534863-BF4D-4679-BD85-D3589FD60AC7}" type="presParOf" srcId="{33384BFD-9D76-491B-A253-52F0FDFBAD5A}" destId="{E98C779B-41E5-43AA-A038-373867D2D86F}" srcOrd="0" destOrd="0" presId="urn:microsoft.com/office/officeart/2005/8/layout/hierarchy6"/>
    <dgm:cxn modelId="{71CA41CD-5E06-4BAC-8858-85DB9E5594E7}" type="presParOf" srcId="{33384BFD-9D76-491B-A253-52F0FDFBAD5A}" destId="{38472A73-59F8-479E-9839-C1884C748B43}" srcOrd="1" destOrd="0" presId="urn:microsoft.com/office/officeart/2005/8/layout/hierarchy6"/>
    <dgm:cxn modelId="{89A22C6E-4991-4120-937D-0C98EA56C918}" type="presParOf" srcId="{38472A73-59F8-479E-9839-C1884C748B43}" destId="{65A0EE22-6CE0-48EA-BC26-F30B0E12776D}" srcOrd="0" destOrd="0" presId="urn:microsoft.com/office/officeart/2005/8/layout/hierarchy6"/>
    <dgm:cxn modelId="{5981D00A-0F81-497C-817E-4198FF6CC1B8}" type="presParOf" srcId="{38472A73-59F8-479E-9839-C1884C748B43}" destId="{5D4ABDE6-D701-4711-8613-E448B9264AD5}" srcOrd="1" destOrd="0" presId="urn:microsoft.com/office/officeart/2005/8/layout/hierarchy6"/>
    <dgm:cxn modelId="{22A0A37B-1569-4851-8E70-1B824299E2AF}" type="presParOf" srcId="{5D4ABDE6-D701-4711-8613-E448B9264AD5}" destId="{05721CED-9649-4A3C-BCA0-DF232B766BFE}" srcOrd="0" destOrd="0" presId="urn:microsoft.com/office/officeart/2005/8/layout/hierarchy6"/>
    <dgm:cxn modelId="{979035AE-8F7B-4420-BE97-A41C495BCCA6}" type="presParOf" srcId="{5D4ABDE6-D701-4711-8613-E448B9264AD5}" destId="{764CBBB4-C150-429F-BF86-8EAA133CFCD0}" srcOrd="1" destOrd="0" presId="urn:microsoft.com/office/officeart/2005/8/layout/hierarchy6"/>
    <dgm:cxn modelId="{B2F90CF0-32C3-42FD-84D6-7AC30AAD24CB}" type="presParOf" srcId="{764CBBB4-C150-429F-BF86-8EAA133CFCD0}" destId="{7E909AB1-F6EB-405D-90AB-698E0F112CE7}" srcOrd="0" destOrd="0" presId="urn:microsoft.com/office/officeart/2005/8/layout/hierarchy6"/>
    <dgm:cxn modelId="{54182094-93E6-49BE-9ED4-2639832A27DB}" type="presParOf" srcId="{764CBBB4-C150-429F-BF86-8EAA133CFCD0}" destId="{969E8E9F-AD61-43D3-9CAD-E3DC016C2714}" srcOrd="1" destOrd="0" presId="urn:microsoft.com/office/officeart/2005/8/layout/hierarchy6"/>
    <dgm:cxn modelId="{572A947E-CB9C-4DAE-87A9-4E7B94903580}" type="presParOf" srcId="{33384BFD-9D76-491B-A253-52F0FDFBAD5A}" destId="{509008DB-1638-402D-95F6-DD0D17AEF2C1}" srcOrd="2" destOrd="0" presId="urn:microsoft.com/office/officeart/2005/8/layout/hierarchy6"/>
    <dgm:cxn modelId="{3D1CB71F-0416-4E85-B79E-BF3CA293851F}" type="presParOf" srcId="{33384BFD-9D76-491B-A253-52F0FDFBAD5A}" destId="{04720A31-DB54-4A5E-B19E-B5CFB9E672CC}" srcOrd="3" destOrd="0" presId="urn:microsoft.com/office/officeart/2005/8/layout/hierarchy6"/>
    <dgm:cxn modelId="{FF6C9B79-4D10-4B64-AE16-DA2CBAFC3F2F}" type="presParOf" srcId="{04720A31-DB54-4A5E-B19E-B5CFB9E672CC}" destId="{7FC9F426-10B6-451C-B0B5-01D8F4F95CE4}" srcOrd="0" destOrd="0" presId="urn:microsoft.com/office/officeart/2005/8/layout/hierarchy6"/>
    <dgm:cxn modelId="{A0F46D6F-EC4B-47E4-8176-81CA065F6252}" type="presParOf" srcId="{04720A31-DB54-4A5E-B19E-B5CFB9E672CC}" destId="{7C6F9FBC-5573-48BE-8CF7-9122CB62D6D9}" srcOrd="1" destOrd="0" presId="urn:microsoft.com/office/officeart/2005/8/layout/hierarchy6"/>
    <dgm:cxn modelId="{381AB742-D3A0-4BFC-9BD1-FB3FADAB2700}" type="presParOf" srcId="{7C6F9FBC-5573-48BE-8CF7-9122CB62D6D9}" destId="{D170D57E-BBEF-45AC-BF1A-65A1434C375A}" srcOrd="0" destOrd="0" presId="urn:microsoft.com/office/officeart/2005/8/layout/hierarchy6"/>
    <dgm:cxn modelId="{20DF0AE9-F05B-4047-94B1-B27D5ECFD11A}" type="presParOf" srcId="{7C6F9FBC-5573-48BE-8CF7-9122CB62D6D9}" destId="{7BB34707-88BD-4953-A977-96FDDA532043}" srcOrd="1" destOrd="0" presId="urn:microsoft.com/office/officeart/2005/8/layout/hierarchy6"/>
    <dgm:cxn modelId="{1D43A1FB-1C68-4476-9583-92FCBC4B65FD}" type="presParOf" srcId="{7BB34707-88BD-4953-A977-96FDDA532043}" destId="{ED94BD95-C29C-42F1-9FDB-0932FD76B8E2}" srcOrd="0" destOrd="0" presId="urn:microsoft.com/office/officeart/2005/8/layout/hierarchy6"/>
    <dgm:cxn modelId="{EC388CE5-4C28-4F18-95A9-A70EA7A17FCB}" type="presParOf" srcId="{7BB34707-88BD-4953-A977-96FDDA532043}" destId="{1C728DCF-79B5-4F90-8301-417EAADB608E}" srcOrd="1" destOrd="0" presId="urn:microsoft.com/office/officeart/2005/8/layout/hierarchy6"/>
    <dgm:cxn modelId="{3107AAC8-D257-4A2A-B775-56AFA9BDF651}" type="presParOf" srcId="{1C728DCF-79B5-4F90-8301-417EAADB608E}" destId="{C2753D26-6C54-4102-94B3-3200FC6D848D}" srcOrd="0" destOrd="0" presId="urn:microsoft.com/office/officeart/2005/8/layout/hierarchy6"/>
    <dgm:cxn modelId="{B2EA135D-3A29-4341-ABA9-3FCA7B8058BE}" type="presParOf" srcId="{1C728DCF-79B5-4F90-8301-417EAADB608E}" destId="{5874D8CB-6F6E-4D05-90E1-4A2BFED8E8CF}" srcOrd="1" destOrd="0" presId="urn:microsoft.com/office/officeart/2005/8/layout/hierarchy6"/>
    <dgm:cxn modelId="{564C77A0-E4F9-46D8-AA62-F415C329AE91}" type="presParOf" srcId="{5874D8CB-6F6E-4D05-90E1-4A2BFED8E8CF}" destId="{3D678F54-1E8E-4EAB-892D-C4C1CAC8EDA4}" srcOrd="0" destOrd="0" presId="urn:microsoft.com/office/officeart/2005/8/layout/hierarchy6"/>
    <dgm:cxn modelId="{E7B77361-D4F9-47F6-8364-D21019024F59}" type="presParOf" srcId="{5874D8CB-6F6E-4D05-90E1-4A2BFED8E8CF}" destId="{8EE6EF9E-4CE7-483F-8852-9708A2FA32E1}" srcOrd="1" destOrd="0" presId="urn:microsoft.com/office/officeart/2005/8/layout/hierarchy6"/>
    <dgm:cxn modelId="{C348ADAC-1CE3-4E37-9B0E-2168CD60D82E}" type="presParOf" srcId="{1C728DCF-79B5-4F90-8301-417EAADB608E}" destId="{588AAD13-A530-4CAC-A2DB-FB34C037BFCC}" srcOrd="2" destOrd="0" presId="urn:microsoft.com/office/officeart/2005/8/layout/hierarchy6"/>
    <dgm:cxn modelId="{70580744-F760-4EDA-9057-25B1CFB481F7}" type="presParOf" srcId="{1C728DCF-79B5-4F90-8301-417EAADB608E}" destId="{76EFB7C9-CAD7-40DA-80D6-29C25018C47C}" srcOrd="3" destOrd="0" presId="urn:microsoft.com/office/officeart/2005/8/layout/hierarchy6"/>
    <dgm:cxn modelId="{3F1A9502-BBF3-4F18-9F25-AD4E238F755A}" type="presParOf" srcId="{76EFB7C9-CAD7-40DA-80D6-29C25018C47C}" destId="{62B774FE-6B5A-4183-A949-62AA5FA45130}" srcOrd="0" destOrd="0" presId="urn:microsoft.com/office/officeart/2005/8/layout/hierarchy6"/>
    <dgm:cxn modelId="{AF10F3CD-3D41-445B-B392-50F9EAF6BB7D}" type="presParOf" srcId="{76EFB7C9-CAD7-40DA-80D6-29C25018C47C}" destId="{D4E0FC93-1AC0-4D82-90ED-2E6F21317CFE}" srcOrd="1" destOrd="0" presId="urn:microsoft.com/office/officeart/2005/8/layout/hierarchy6"/>
    <dgm:cxn modelId="{C4ECD12D-4A53-4E2A-A888-85E4F3D88C2E}" type="presParOf" srcId="{33384BFD-9D76-491B-A253-52F0FDFBAD5A}" destId="{9478081B-F541-4A8C-871D-BDA437DDE90F}" srcOrd="4" destOrd="0" presId="urn:microsoft.com/office/officeart/2005/8/layout/hierarchy6"/>
    <dgm:cxn modelId="{9A9BA2DC-F75B-4FF1-800B-05B43051BCA2}" type="presParOf" srcId="{33384BFD-9D76-491B-A253-52F0FDFBAD5A}" destId="{C7B28727-4C77-40FD-A494-3E04C36E9C77}" srcOrd="5" destOrd="0" presId="urn:microsoft.com/office/officeart/2005/8/layout/hierarchy6"/>
    <dgm:cxn modelId="{9F051A2B-96FC-49BA-A620-3AF0C9496A0E}" type="presParOf" srcId="{C7B28727-4C77-40FD-A494-3E04C36E9C77}" destId="{EFED31E7-151F-456A-A1AD-B0ECF7B220CF}" srcOrd="0" destOrd="0" presId="urn:microsoft.com/office/officeart/2005/8/layout/hierarchy6"/>
    <dgm:cxn modelId="{8A8EE235-3D92-4BBB-9978-413311CDED65}" type="presParOf" srcId="{C7B28727-4C77-40FD-A494-3E04C36E9C77}" destId="{090B161E-118C-4A98-8B47-DBBA6B740035}" srcOrd="1" destOrd="0" presId="urn:microsoft.com/office/officeart/2005/8/layout/hierarchy6"/>
    <dgm:cxn modelId="{ECF2F656-1BE5-4F88-A965-C9021D7C700C}" type="presParOf" srcId="{090B161E-118C-4A98-8B47-DBBA6B740035}" destId="{DF43BF14-54D0-433A-A566-653960E1EC84}" srcOrd="0" destOrd="0" presId="urn:microsoft.com/office/officeart/2005/8/layout/hierarchy6"/>
    <dgm:cxn modelId="{7F3AF2E0-26B8-421F-BAE0-356C2E71CCD9}" type="presParOf" srcId="{090B161E-118C-4A98-8B47-DBBA6B740035}" destId="{3772A993-6E62-463F-BFA8-A45454E6B133}" srcOrd="1" destOrd="0" presId="urn:microsoft.com/office/officeart/2005/8/layout/hierarchy6"/>
    <dgm:cxn modelId="{FF797591-783F-4305-B776-772AECDADF3A}" type="presParOf" srcId="{3772A993-6E62-463F-BFA8-A45454E6B133}" destId="{9919BFDC-4058-409F-9B5F-F2195C75194A}" srcOrd="0" destOrd="0" presId="urn:microsoft.com/office/officeart/2005/8/layout/hierarchy6"/>
    <dgm:cxn modelId="{81A9334A-77AB-4C6F-8EB8-D52893FDF251}" type="presParOf" srcId="{3772A993-6E62-463F-BFA8-A45454E6B133}" destId="{8C449577-63A2-470C-BF2B-CF2AB43619E0}" srcOrd="1" destOrd="0" presId="urn:microsoft.com/office/officeart/2005/8/layout/hierarchy6"/>
    <dgm:cxn modelId="{197E33E9-2FE5-4BC1-A506-FBC4EF6FB8D4}" type="presParOf" srcId="{803BEAF8-D192-4FA3-865C-0A08E9CF1A17}" destId="{C08A693D-C89A-4323-BE45-CCCEAA695B37}" srcOrd="1" destOrd="0" presId="urn:microsoft.com/office/officeart/2005/8/layout/hierarchy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F4CF5-9801-49FD-8E4F-5295C9BCE563}" type="doc">
      <dgm:prSet loTypeId="urn:microsoft.com/office/officeart/2009/3/layout/StepUpProcess" loCatId="process" qsTypeId="urn:microsoft.com/office/officeart/2005/8/quickstyle/simple1" qsCatId="simple" csTypeId="urn:microsoft.com/office/officeart/2005/8/colors/colorful3" csCatId="colorful" phldr="1"/>
      <dgm:spPr/>
    </dgm:pt>
    <dgm:pt modelId="{8CA952A8-6D6F-4109-AC5B-37319F20F162}">
      <dgm:prSet phldrT="[Text]"/>
      <dgm:spPr/>
      <dgm:t>
        <a:bodyPr/>
        <a:lstStyle/>
        <a:p>
          <a:pPr algn="ctr"/>
          <a:r>
            <a:rPr lang="en-IN" b="1" dirty="0"/>
            <a:t>RECEIPTING </a:t>
          </a:r>
          <a:endParaRPr lang="en-US" dirty="0"/>
        </a:p>
        <a:p>
          <a:pPr algn="l"/>
          <a:r>
            <a:rPr lang="en-IN" b="0" dirty="0"/>
            <a:t>On approval by UW case to be moved to </a:t>
          </a:r>
          <a:r>
            <a:rPr lang="en-IN" b="0" dirty="0" smtClean="0"/>
            <a:t>QC </a:t>
          </a:r>
          <a:r>
            <a:rPr lang="en-IN" b="0" dirty="0"/>
            <a:t>Bucket. </a:t>
          </a:r>
        </a:p>
        <a:p>
          <a:pPr algn="l"/>
          <a:r>
            <a:rPr lang="en-IN" b="0" dirty="0" smtClean="0"/>
            <a:t>Upon </a:t>
          </a:r>
          <a:r>
            <a:rPr lang="en-IN" b="0" dirty="0"/>
            <a:t>receiving the cheque ops to hand over the  same to accounts for Receipting with DCN, Client Code &amp; IMD Code mention on it </a:t>
          </a:r>
        </a:p>
        <a:p>
          <a:pPr algn="l"/>
          <a:r>
            <a:rPr lang="en-IN" b="1" u="sng" dirty="0">
              <a:solidFill>
                <a:schemeClr val="accent1"/>
              </a:solidFill>
            </a:rPr>
            <a:t>Receipting will be done in FG Connect</a:t>
          </a:r>
          <a:endParaRPr lang="en-US" b="1" u="sng" dirty="0">
            <a:solidFill>
              <a:schemeClr val="accent1"/>
            </a:solidFill>
          </a:endParaRPr>
        </a:p>
      </dgm:t>
    </dgm:pt>
    <dgm:pt modelId="{DE937BC8-5A4D-49FC-9008-2FA7D6C6FC3B}" type="parTrans" cxnId="{FA9A0F7E-ED64-441E-9D2C-85DFC70F4130}">
      <dgm:prSet/>
      <dgm:spPr/>
      <dgm:t>
        <a:bodyPr/>
        <a:lstStyle/>
        <a:p>
          <a:endParaRPr lang="en-US"/>
        </a:p>
      </dgm:t>
    </dgm:pt>
    <dgm:pt modelId="{47C6C7E5-6A89-4842-AAA7-688C64A7A4C0}" type="sibTrans" cxnId="{FA9A0F7E-ED64-441E-9D2C-85DFC70F4130}">
      <dgm:prSet/>
      <dgm:spPr/>
      <dgm:t>
        <a:bodyPr/>
        <a:lstStyle/>
        <a:p>
          <a:endParaRPr lang="en-US"/>
        </a:p>
      </dgm:t>
    </dgm:pt>
    <dgm:pt modelId="{48A4D9BD-72DD-45E6-8633-5A04ADE9A2C4}">
      <dgm:prSet phldrT="[Text]"/>
      <dgm:spPr/>
      <dgm:t>
        <a:bodyPr/>
        <a:lstStyle/>
        <a:p>
          <a:pPr algn="ctr"/>
          <a:r>
            <a:rPr lang="en-IN" b="1" dirty="0"/>
            <a:t>POLICY ISSUANCE</a:t>
          </a:r>
        </a:p>
        <a:p>
          <a:pPr algn="l"/>
          <a:r>
            <a:rPr lang="en-IN" b="0" dirty="0"/>
            <a:t>Upon receipting receipt to be tagged with the proposal in collection bucket and submit to issue </a:t>
          </a:r>
        </a:p>
        <a:p>
          <a:pPr algn="l"/>
          <a:r>
            <a:rPr lang="en-IN" b="0" dirty="0"/>
            <a:t>On issuance system will generate policy no. </a:t>
          </a:r>
          <a:endParaRPr lang="en-US" b="0" dirty="0"/>
        </a:p>
      </dgm:t>
    </dgm:pt>
    <dgm:pt modelId="{92983382-B2E4-42D2-A1E1-EECE26A45FB5}" type="parTrans" cxnId="{79DD5586-FDB8-4998-9153-E3CDD087EEB4}">
      <dgm:prSet/>
      <dgm:spPr/>
      <dgm:t>
        <a:bodyPr/>
        <a:lstStyle/>
        <a:p>
          <a:endParaRPr lang="en-US"/>
        </a:p>
      </dgm:t>
    </dgm:pt>
    <dgm:pt modelId="{D000DE5C-DF89-4108-A2CE-A9E737F2AF1A}" type="sibTrans" cxnId="{79DD5586-FDB8-4998-9153-E3CDD087EEB4}">
      <dgm:prSet/>
      <dgm:spPr/>
      <dgm:t>
        <a:bodyPr/>
        <a:lstStyle/>
        <a:p>
          <a:endParaRPr lang="en-US"/>
        </a:p>
      </dgm:t>
    </dgm:pt>
    <dgm:pt modelId="{9B6F72C7-509C-4BF1-B37E-567317685C66}" type="pres">
      <dgm:prSet presAssocID="{4ACF4CF5-9801-49FD-8E4F-5295C9BCE563}" presName="rootnode" presStyleCnt="0">
        <dgm:presLayoutVars>
          <dgm:chMax/>
          <dgm:chPref/>
          <dgm:dir/>
          <dgm:animLvl val="lvl"/>
        </dgm:presLayoutVars>
      </dgm:prSet>
      <dgm:spPr/>
    </dgm:pt>
    <dgm:pt modelId="{62507228-440F-4004-A26B-F7C644BE741E}" type="pres">
      <dgm:prSet presAssocID="{8CA952A8-6D6F-4109-AC5B-37319F20F162}" presName="composite" presStyleCnt="0"/>
      <dgm:spPr/>
    </dgm:pt>
    <dgm:pt modelId="{51CFAEBF-AFAE-463C-B374-9E2FE232FF2F}" type="pres">
      <dgm:prSet presAssocID="{8CA952A8-6D6F-4109-AC5B-37319F20F162}" presName="LShape" presStyleLbl="alignNode1" presStyleIdx="0" presStyleCnt="3"/>
      <dgm:spPr/>
    </dgm:pt>
    <dgm:pt modelId="{33C76A3E-FD1F-4C72-BDED-355B4EC698E6}" type="pres">
      <dgm:prSet presAssocID="{8CA952A8-6D6F-4109-AC5B-37319F20F162}" presName="ParentText" presStyleLbl="revTx" presStyleIdx="0" presStyleCnt="2">
        <dgm:presLayoutVars>
          <dgm:chMax val="0"/>
          <dgm:chPref val="0"/>
          <dgm:bulletEnabled val="1"/>
        </dgm:presLayoutVars>
      </dgm:prSet>
      <dgm:spPr/>
      <dgm:t>
        <a:bodyPr/>
        <a:lstStyle/>
        <a:p>
          <a:endParaRPr lang="en-US"/>
        </a:p>
      </dgm:t>
    </dgm:pt>
    <dgm:pt modelId="{39203647-8C62-4509-9F67-28BBE1E2A116}" type="pres">
      <dgm:prSet presAssocID="{8CA952A8-6D6F-4109-AC5B-37319F20F162}" presName="Triangle" presStyleLbl="alignNode1" presStyleIdx="1" presStyleCnt="3"/>
      <dgm:spPr/>
    </dgm:pt>
    <dgm:pt modelId="{32889A49-ABDB-4EA9-AD35-AA1CDC15CDD8}" type="pres">
      <dgm:prSet presAssocID="{47C6C7E5-6A89-4842-AAA7-688C64A7A4C0}" presName="sibTrans" presStyleCnt="0"/>
      <dgm:spPr/>
    </dgm:pt>
    <dgm:pt modelId="{EEB71D71-9983-41F4-96B2-31D9C5F63E9E}" type="pres">
      <dgm:prSet presAssocID="{47C6C7E5-6A89-4842-AAA7-688C64A7A4C0}" presName="space" presStyleCnt="0"/>
      <dgm:spPr/>
    </dgm:pt>
    <dgm:pt modelId="{289B2D7C-21E3-4CE4-896D-0A8C0ADDC1D0}" type="pres">
      <dgm:prSet presAssocID="{48A4D9BD-72DD-45E6-8633-5A04ADE9A2C4}" presName="composite" presStyleCnt="0"/>
      <dgm:spPr/>
    </dgm:pt>
    <dgm:pt modelId="{2F17E359-2690-426E-BCF4-4BA5510CC982}" type="pres">
      <dgm:prSet presAssocID="{48A4D9BD-72DD-45E6-8633-5A04ADE9A2C4}" presName="LShape" presStyleLbl="alignNode1" presStyleIdx="2" presStyleCnt="3"/>
      <dgm:spPr/>
    </dgm:pt>
    <dgm:pt modelId="{E4620BE9-9028-4EB4-B318-D3BBFCBEBE91}" type="pres">
      <dgm:prSet presAssocID="{48A4D9BD-72DD-45E6-8633-5A04ADE9A2C4}" presName="ParentText" presStyleLbl="revTx" presStyleIdx="1" presStyleCnt="2">
        <dgm:presLayoutVars>
          <dgm:chMax val="0"/>
          <dgm:chPref val="0"/>
          <dgm:bulletEnabled val="1"/>
        </dgm:presLayoutVars>
      </dgm:prSet>
      <dgm:spPr/>
      <dgm:t>
        <a:bodyPr/>
        <a:lstStyle/>
        <a:p>
          <a:endParaRPr lang="en-US"/>
        </a:p>
      </dgm:t>
    </dgm:pt>
  </dgm:ptLst>
  <dgm:cxnLst>
    <dgm:cxn modelId="{158E6807-06E7-4966-A4FB-9CA9FFF8356D}" type="presOf" srcId="{4ACF4CF5-9801-49FD-8E4F-5295C9BCE563}" destId="{9B6F72C7-509C-4BF1-B37E-567317685C66}" srcOrd="0" destOrd="0" presId="urn:microsoft.com/office/officeart/2009/3/layout/StepUpProcess"/>
    <dgm:cxn modelId="{C935393B-9CCE-4805-BCAF-089475AE727F}" type="presOf" srcId="{8CA952A8-6D6F-4109-AC5B-37319F20F162}" destId="{33C76A3E-FD1F-4C72-BDED-355B4EC698E6}" srcOrd="0" destOrd="0" presId="urn:microsoft.com/office/officeart/2009/3/layout/StepUpProcess"/>
    <dgm:cxn modelId="{E13577BE-090E-42C5-9CCA-A5113229B205}" type="presOf" srcId="{48A4D9BD-72DD-45E6-8633-5A04ADE9A2C4}" destId="{E4620BE9-9028-4EB4-B318-D3BBFCBEBE91}" srcOrd="0" destOrd="0" presId="urn:microsoft.com/office/officeart/2009/3/layout/StepUpProcess"/>
    <dgm:cxn modelId="{79DD5586-FDB8-4998-9153-E3CDD087EEB4}" srcId="{4ACF4CF5-9801-49FD-8E4F-5295C9BCE563}" destId="{48A4D9BD-72DD-45E6-8633-5A04ADE9A2C4}" srcOrd="1" destOrd="0" parTransId="{92983382-B2E4-42D2-A1E1-EECE26A45FB5}" sibTransId="{D000DE5C-DF89-4108-A2CE-A9E737F2AF1A}"/>
    <dgm:cxn modelId="{FA9A0F7E-ED64-441E-9D2C-85DFC70F4130}" srcId="{4ACF4CF5-9801-49FD-8E4F-5295C9BCE563}" destId="{8CA952A8-6D6F-4109-AC5B-37319F20F162}" srcOrd="0" destOrd="0" parTransId="{DE937BC8-5A4D-49FC-9008-2FA7D6C6FC3B}" sibTransId="{47C6C7E5-6A89-4842-AAA7-688C64A7A4C0}"/>
    <dgm:cxn modelId="{F2D20A96-7CB4-4A2C-891B-3DCE6399DEA8}" type="presParOf" srcId="{9B6F72C7-509C-4BF1-B37E-567317685C66}" destId="{62507228-440F-4004-A26B-F7C644BE741E}" srcOrd="0" destOrd="0" presId="urn:microsoft.com/office/officeart/2009/3/layout/StepUpProcess"/>
    <dgm:cxn modelId="{E76506F6-DBA5-43A8-86BA-27F15A81AF3A}" type="presParOf" srcId="{62507228-440F-4004-A26B-F7C644BE741E}" destId="{51CFAEBF-AFAE-463C-B374-9E2FE232FF2F}" srcOrd="0" destOrd="0" presId="urn:microsoft.com/office/officeart/2009/3/layout/StepUpProcess"/>
    <dgm:cxn modelId="{0A2CB577-96CF-4DE8-AED5-374FEBEAD0D7}" type="presParOf" srcId="{62507228-440F-4004-A26B-F7C644BE741E}" destId="{33C76A3E-FD1F-4C72-BDED-355B4EC698E6}" srcOrd="1" destOrd="0" presId="urn:microsoft.com/office/officeart/2009/3/layout/StepUpProcess"/>
    <dgm:cxn modelId="{1E77484F-0483-4118-AE12-2C31235621A3}" type="presParOf" srcId="{62507228-440F-4004-A26B-F7C644BE741E}" destId="{39203647-8C62-4509-9F67-28BBE1E2A116}" srcOrd="2" destOrd="0" presId="urn:microsoft.com/office/officeart/2009/3/layout/StepUpProcess"/>
    <dgm:cxn modelId="{9FEDDC26-F256-482D-954D-A18D6CEF5000}" type="presParOf" srcId="{9B6F72C7-509C-4BF1-B37E-567317685C66}" destId="{32889A49-ABDB-4EA9-AD35-AA1CDC15CDD8}" srcOrd="1" destOrd="0" presId="urn:microsoft.com/office/officeart/2009/3/layout/StepUpProcess"/>
    <dgm:cxn modelId="{19F49818-F9B9-4EC0-BEF8-91E76BDF594A}" type="presParOf" srcId="{32889A49-ABDB-4EA9-AD35-AA1CDC15CDD8}" destId="{EEB71D71-9983-41F4-96B2-31D9C5F63E9E}" srcOrd="0" destOrd="0" presId="urn:microsoft.com/office/officeart/2009/3/layout/StepUpProcess"/>
    <dgm:cxn modelId="{E277D758-196B-4DD3-BB25-C1288846D824}" type="presParOf" srcId="{9B6F72C7-509C-4BF1-B37E-567317685C66}" destId="{289B2D7C-21E3-4CE4-896D-0A8C0ADDC1D0}" srcOrd="2" destOrd="0" presId="urn:microsoft.com/office/officeart/2009/3/layout/StepUpProcess"/>
    <dgm:cxn modelId="{6A5909A7-C4E1-4E90-BF19-74B77205CE91}" type="presParOf" srcId="{289B2D7C-21E3-4CE4-896D-0A8C0ADDC1D0}" destId="{2F17E359-2690-426E-BCF4-4BA5510CC982}" srcOrd="0" destOrd="0" presId="urn:microsoft.com/office/officeart/2009/3/layout/StepUpProcess"/>
    <dgm:cxn modelId="{49B9BB63-7325-4519-BA3D-1A46DD1DACF1}" type="presParOf" srcId="{289B2D7C-21E3-4CE4-896D-0A8C0ADDC1D0}" destId="{E4620BE9-9028-4EB4-B318-D3BBFCBEBE9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305690-E46A-4CA0-993F-349175DD390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3F35EF87-D978-40BD-9435-F6F0E7BFEC43}">
      <dgm:prSet phldrT="[Text]"/>
      <dgm:spPr/>
      <dgm:t>
        <a:bodyPr/>
        <a:lstStyle/>
        <a:p>
          <a:r>
            <a:rPr lang="en-US" dirty="0"/>
            <a:t>Client Creation </a:t>
          </a:r>
        </a:p>
      </dgm:t>
    </dgm:pt>
    <dgm:pt modelId="{99B6C8E0-FACE-4352-B880-AFC73C1D6B58}" type="parTrans" cxnId="{A0CD3A63-FC5F-4F50-8653-906CD5C81C47}">
      <dgm:prSet/>
      <dgm:spPr/>
      <dgm:t>
        <a:bodyPr/>
        <a:lstStyle/>
        <a:p>
          <a:endParaRPr lang="en-US"/>
        </a:p>
      </dgm:t>
    </dgm:pt>
    <dgm:pt modelId="{DF4A229E-2367-4487-AD21-B3238B7E6788}" type="sibTrans" cxnId="{A0CD3A63-FC5F-4F50-8653-906CD5C81C47}">
      <dgm:prSet/>
      <dgm:spPr/>
      <dgm:t>
        <a:bodyPr/>
        <a:lstStyle/>
        <a:p>
          <a:endParaRPr lang="en-US"/>
        </a:p>
      </dgm:t>
    </dgm:pt>
    <dgm:pt modelId="{76A5CFB0-1DEC-401C-B152-65677DCF64A6}">
      <dgm:prSet phldrT="[Text]"/>
      <dgm:spPr/>
      <dgm:t>
        <a:bodyPr/>
        <a:lstStyle/>
        <a:p>
          <a:r>
            <a:rPr lang="en-US" dirty="0"/>
            <a:t>New business and Roll Over cases need client creation at Branch level</a:t>
          </a:r>
        </a:p>
      </dgm:t>
    </dgm:pt>
    <dgm:pt modelId="{BAF2BEA7-9A6D-4AF0-9C2A-6CDAF9557668}" type="parTrans" cxnId="{0523E994-F97E-43D5-83B5-E381076ED314}">
      <dgm:prSet/>
      <dgm:spPr/>
      <dgm:t>
        <a:bodyPr/>
        <a:lstStyle/>
        <a:p>
          <a:endParaRPr lang="en-US"/>
        </a:p>
      </dgm:t>
    </dgm:pt>
    <dgm:pt modelId="{20E137C5-BEEB-4F86-8A0E-92F35BB53C18}" type="sibTrans" cxnId="{0523E994-F97E-43D5-83B5-E381076ED314}">
      <dgm:prSet/>
      <dgm:spPr/>
      <dgm:t>
        <a:bodyPr/>
        <a:lstStyle/>
        <a:p>
          <a:endParaRPr lang="en-US"/>
        </a:p>
      </dgm:t>
    </dgm:pt>
    <dgm:pt modelId="{10BD50C0-C75C-4EC8-A52E-FFB1BEEA4A82}">
      <dgm:prSet phldrT="[Text]"/>
      <dgm:spPr/>
      <dgm:t>
        <a:bodyPr/>
        <a:lstStyle/>
        <a:p>
          <a:r>
            <a:rPr lang="en-US" dirty="0" err="1"/>
            <a:t>Inwarding</a:t>
          </a:r>
          <a:r>
            <a:rPr lang="en-US" dirty="0"/>
            <a:t> in HB</a:t>
          </a:r>
        </a:p>
      </dgm:t>
    </dgm:pt>
    <dgm:pt modelId="{B7386CD0-71F9-4A9E-BD32-2D4ABC97F719}" type="parTrans" cxnId="{9A1F36E3-7562-4537-A06E-3D3776E63BF9}">
      <dgm:prSet/>
      <dgm:spPr/>
      <dgm:t>
        <a:bodyPr/>
        <a:lstStyle/>
        <a:p>
          <a:endParaRPr lang="en-US"/>
        </a:p>
      </dgm:t>
    </dgm:pt>
    <dgm:pt modelId="{D77BF77B-009D-4078-A716-6554A1308D52}" type="sibTrans" cxnId="{9A1F36E3-7562-4537-A06E-3D3776E63BF9}">
      <dgm:prSet/>
      <dgm:spPr/>
      <dgm:t>
        <a:bodyPr/>
        <a:lstStyle/>
        <a:p>
          <a:endParaRPr lang="en-US"/>
        </a:p>
      </dgm:t>
    </dgm:pt>
    <dgm:pt modelId="{839ACE45-96FA-4C5B-8EDA-7BAFC3A72EAB}">
      <dgm:prSet phldrT="[Text]"/>
      <dgm:spPr/>
      <dgm:t>
        <a:bodyPr/>
        <a:lstStyle/>
        <a:p>
          <a:r>
            <a:rPr lang="en-US" dirty="0"/>
            <a:t>All cases including RTS too be </a:t>
          </a:r>
          <a:r>
            <a:rPr lang="en-US" dirty="0" err="1"/>
            <a:t>inwarded</a:t>
          </a:r>
          <a:r>
            <a:rPr lang="en-US" dirty="0"/>
            <a:t> in HB and DCN to be generated</a:t>
          </a:r>
        </a:p>
      </dgm:t>
    </dgm:pt>
    <dgm:pt modelId="{464A024A-8309-416F-A7AB-2E0438D87125}" type="parTrans" cxnId="{0AB30303-2315-48A3-A040-76720A4B86F0}">
      <dgm:prSet/>
      <dgm:spPr/>
      <dgm:t>
        <a:bodyPr/>
        <a:lstStyle/>
        <a:p>
          <a:endParaRPr lang="en-US"/>
        </a:p>
      </dgm:t>
    </dgm:pt>
    <dgm:pt modelId="{DD3C2B51-4A2D-4124-9F28-4130FAB6BA12}" type="sibTrans" cxnId="{0AB30303-2315-48A3-A040-76720A4B86F0}">
      <dgm:prSet/>
      <dgm:spPr/>
      <dgm:t>
        <a:bodyPr/>
        <a:lstStyle/>
        <a:p>
          <a:endParaRPr lang="en-US"/>
        </a:p>
      </dgm:t>
    </dgm:pt>
    <dgm:pt modelId="{D36EF9CD-661F-47F3-9187-00CBF793A2F1}">
      <dgm:prSet phldrT="[Text]"/>
      <dgm:spPr/>
      <dgm:t>
        <a:bodyPr/>
        <a:lstStyle/>
        <a:p>
          <a:r>
            <a:rPr lang="en-US" dirty="0"/>
            <a:t>Receipting </a:t>
          </a:r>
        </a:p>
      </dgm:t>
    </dgm:pt>
    <dgm:pt modelId="{E1CB2721-D86E-41BB-88DE-B82A9416D05E}" type="parTrans" cxnId="{BCAD4756-BF45-451F-85D5-6C6DD49770C4}">
      <dgm:prSet/>
      <dgm:spPr/>
      <dgm:t>
        <a:bodyPr/>
        <a:lstStyle/>
        <a:p>
          <a:endParaRPr lang="en-US"/>
        </a:p>
      </dgm:t>
    </dgm:pt>
    <dgm:pt modelId="{CC707DBD-94FC-402F-94F7-70DF1EC02E86}" type="sibTrans" cxnId="{BCAD4756-BF45-451F-85D5-6C6DD49770C4}">
      <dgm:prSet/>
      <dgm:spPr/>
      <dgm:t>
        <a:bodyPr/>
        <a:lstStyle/>
        <a:p>
          <a:endParaRPr lang="en-US"/>
        </a:p>
      </dgm:t>
    </dgm:pt>
    <dgm:pt modelId="{765ACAD5-E863-4DF1-A6FA-4DC41BA72735}">
      <dgm:prSet phldrT="[Text]"/>
      <dgm:spPr/>
      <dgm:t>
        <a:bodyPr/>
        <a:lstStyle/>
        <a:p>
          <a:r>
            <a:rPr lang="en-US" dirty="0"/>
            <a:t>Ops hand over the case to Finance with DCN, Client Code &amp; IMD code mentioned on it Finance mentions receipt no on checklist. </a:t>
          </a:r>
        </a:p>
      </dgm:t>
    </dgm:pt>
    <dgm:pt modelId="{A8201D37-C6BC-41FB-A93E-9E4A8B97B020}" type="parTrans" cxnId="{447DF9B7-5353-4D42-A34F-E73A6C761E7D}">
      <dgm:prSet/>
      <dgm:spPr/>
      <dgm:t>
        <a:bodyPr/>
        <a:lstStyle/>
        <a:p>
          <a:endParaRPr lang="en-US"/>
        </a:p>
      </dgm:t>
    </dgm:pt>
    <dgm:pt modelId="{30C791DB-48AF-4ACC-8EBF-9A4F98142D18}" type="sibTrans" cxnId="{447DF9B7-5353-4D42-A34F-E73A6C761E7D}">
      <dgm:prSet/>
      <dgm:spPr/>
      <dgm:t>
        <a:bodyPr/>
        <a:lstStyle/>
        <a:p>
          <a:endParaRPr lang="en-US"/>
        </a:p>
      </dgm:t>
    </dgm:pt>
    <dgm:pt modelId="{74901E2F-DEE9-4EF0-AD11-1D25B01CCDF7}">
      <dgm:prSet/>
      <dgm:spPr/>
      <dgm:t>
        <a:bodyPr/>
        <a:lstStyle/>
        <a:p>
          <a:r>
            <a:rPr lang="en-US" dirty="0"/>
            <a:t>Scanning &amp; Uploading </a:t>
          </a:r>
        </a:p>
      </dgm:t>
    </dgm:pt>
    <dgm:pt modelId="{9D351C5E-592F-4F66-BB0E-871E96F1DF6E}" type="parTrans" cxnId="{B0B5BFE8-14D7-4A49-9FA8-29678B3A0BC4}">
      <dgm:prSet/>
      <dgm:spPr/>
      <dgm:t>
        <a:bodyPr/>
        <a:lstStyle/>
        <a:p>
          <a:endParaRPr lang="en-US"/>
        </a:p>
      </dgm:t>
    </dgm:pt>
    <dgm:pt modelId="{C7DF8D5C-ECFB-400C-BF52-8B5723144CF0}" type="sibTrans" cxnId="{B0B5BFE8-14D7-4A49-9FA8-29678B3A0BC4}">
      <dgm:prSet/>
      <dgm:spPr/>
      <dgm:t>
        <a:bodyPr/>
        <a:lstStyle/>
        <a:p>
          <a:endParaRPr lang="en-US"/>
        </a:p>
      </dgm:t>
    </dgm:pt>
    <dgm:pt modelId="{6B03979A-CEBF-40E3-BFFC-448547E681A5}">
      <dgm:prSet/>
      <dgm:spPr/>
      <dgm:t>
        <a:bodyPr/>
        <a:lstStyle/>
        <a:p>
          <a:r>
            <a:rPr lang="en-US" dirty="0"/>
            <a:t>Upload all the documents in OMINI</a:t>
          </a:r>
        </a:p>
      </dgm:t>
    </dgm:pt>
    <dgm:pt modelId="{B4B17C52-31BE-4C0F-8ECD-93D33F2699C5}" type="parTrans" cxnId="{EE32D382-3BE1-40FD-B9CC-E2E480657145}">
      <dgm:prSet/>
      <dgm:spPr/>
      <dgm:t>
        <a:bodyPr/>
        <a:lstStyle/>
        <a:p>
          <a:endParaRPr lang="en-US"/>
        </a:p>
      </dgm:t>
    </dgm:pt>
    <dgm:pt modelId="{2D69AA38-B43E-41EF-9529-BC4928B46D03}" type="sibTrans" cxnId="{EE32D382-3BE1-40FD-B9CC-E2E480657145}">
      <dgm:prSet/>
      <dgm:spPr/>
      <dgm:t>
        <a:bodyPr/>
        <a:lstStyle/>
        <a:p>
          <a:endParaRPr lang="en-US"/>
        </a:p>
      </dgm:t>
    </dgm:pt>
    <dgm:pt modelId="{C8D62A2D-8CA9-4F6D-B143-4B680288B50B}">
      <dgm:prSet phldrT="[Text]"/>
      <dgm:spPr/>
      <dgm:t>
        <a:bodyPr/>
        <a:lstStyle/>
        <a:p>
          <a:r>
            <a:rPr lang="en-US" b="1" u="sng" dirty="0"/>
            <a:t>Receipting to be done in FG Connect</a:t>
          </a:r>
        </a:p>
      </dgm:t>
    </dgm:pt>
    <dgm:pt modelId="{DD808A80-0EEC-4AC8-97CF-A0812F0702D8}" type="parTrans" cxnId="{9CF224E3-D2BD-4292-AFD2-26FE6D1331B8}">
      <dgm:prSet/>
      <dgm:spPr/>
      <dgm:t>
        <a:bodyPr/>
        <a:lstStyle/>
        <a:p>
          <a:endParaRPr lang="en-US"/>
        </a:p>
      </dgm:t>
    </dgm:pt>
    <dgm:pt modelId="{5F84FE68-C3C0-480D-88C3-9C8DAEB5BEF6}" type="sibTrans" cxnId="{9CF224E3-D2BD-4292-AFD2-26FE6D1331B8}">
      <dgm:prSet/>
      <dgm:spPr/>
      <dgm:t>
        <a:bodyPr/>
        <a:lstStyle/>
        <a:p>
          <a:endParaRPr lang="en-US"/>
        </a:p>
      </dgm:t>
    </dgm:pt>
    <dgm:pt modelId="{37EDDA95-4D92-495D-97A3-F65F7C5907AA}" type="pres">
      <dgm:prSet presAssocID="{6D305690-E46A-4CA0-993F-349175DD3905}" presName="rootnode" presStyleCnt="0">
        <dgm:presLayoutVars>
          <dgm:chMax/>
          <dgm:chPref/>
          <dgm:dir/>
          <dgm:animLvl val="lvl"/>
        </dgm:presLayoutVars>
      </dgm:prSet>
      <dgm:spPr/>
      <dgm:t>
        <a:bodyPr/>
        <a:lstStyle/>
        <a:p>
          <a:endParaRPr lang="en-US"/>
        </a:p>
      </dgm:t>
    </dgm:pt>
    <dgm:pt modelId="{7409349B-9086-4A56-9241-75F88BD47C52}" type="pres">
      <dgm:prSet presAssocID="{3F35EF87-D978-40BD-9435-F6F0E7BFEC43}" presName="composite" presStyleCnt="0"/>
      <dgm:spPr/>
    </dgm:pt>
    <dgm:pt modelId="{96584654-4FB1-4747-90F8-F0784469A813}" type="pres">
      <dgm:prSet presAssocID="{3F35EF87-D978-40BD-9435-F6F0E7BFEC43}" presName="LShape" presStyleLbl="alignNode1" presStyleIdx="0" presStyleCnt="7"/>
      <dgm:spPr/>
    </dgm:pt>
    <dgm:pt modelId="{1847F061-E56D-4EAD-B0AE-6002C6E09AB4}" type="pres">
      <dgm:prSet presAssocID="{3F35EF87-D978-40BD-9435-F6F0E7BFEC43}" presName="ParentText" presStyleLbl="revTx" presStyleIdx="0" presStyleCnt="4">
        <dgm:presLayoutVars>
          <dgm:chMax val="0"/>
          <dgm:chPref val="0"/>
          <dgm:bulletEnabled val="1"/>
        </dgm:presLayoutVars>
      </dgm:prSet>
      <dgm:spPr/>
      <dgm:t>
        <a:bodyPr/>
        <a:lstStyle/>
        <a:p>
          <a:endParaRPr lang="en-US"/>
        </a:p>
      </dgm:t>
    </dgm:pt>
    <dgm:pt modelId="{0C63CCF2-DC9B-4C79-AAC9-DA378EA45B72}" type="pres">
      <dgm:prSet presAssocID="{3F35EF87-D978-40BD-9435-F6F0E7BFEC43}" presName="Triangle" presStyleLbl="alignNode1" presStyleIdx="1" presStyleCnt="7"/>
      <dgm:spPr/>
    </dgm:pt>
    <dgm:pt modelId="{EDFD6E35-3A09-4BC7-82C9-CBD84750F28A}" type="pres">
      <dgm:prSet presAssocID="{DF4A229E-2367-4487-AD21-B3238B7E6788}" presName="sibTrans" presStyleCnt="0"/>
      <dgm:spPr/>
    </dgm:pt>
    <dgm:pt modelId="{C660E74F-C997-4499-A259-DF7BBFF49ED3}" type="pres">
      <dgm:prSet presAssocID="{DF4A229E-2367-4487-AD21-B3238B7E6788}" presName="space" presStyleCnt="0"/>
      <dgm:spPr/>
    </dgm:pt>
    <dgm:pt modelId="{AD7C33FF-2D1F-44FB-8944-CD7D13127EC5}" type="pres">
      <dgm:prSet presAssocID="{10BD50C0-C75C-4EC8-A52E-FFB1BEEA4A82}" presName="composite" presStyleCnt="0"/>
      <dgm:spPr/>
    </dgm:pt>
    <dgm:pt modelId="{321B6AF5-9208-4371-8C6B-0230A48FB65B}" type="pres">
      <dgm:prSet presAssocID="{10BD50C0-C75C-4EC8-A52E-FFB1BEEA4A82}" presName="LShape" presStyleLbl="alignNode1" presStyleIdx="2" presStyleCnt="7"/>
      <dgm:spPr/>
    </dgm:pt>
    <dgm:pt modelId="{892A00C0-376F-47B2-8EA4-6A801FC4D6C1}" type="pres">
      <dgm:prSet presAssocID="{10BD50C0-C75C-4EC8-A52E-FFB1BEEA4A82}" presName="ParentText" presStyleLbl="revTx" presStyleIdx="1" presStyleCnt="4">
        <dgm:presLayoutVars>
          <dgm:chMax val="0"/>
          <dgm:chPref val="0"/>
          <dgm:bulletEnabled val="1"/>
        </dgm:presLayoutVars>
      </dgm:prSet>
      <dgm:spPr/>
      <dgm:t>
        <a:bodyPr/>
        <a:lstStyle/>
        <a:p>
          <a:endParaRPr lang="en-US"/>
        </a:p>
      </dgm:t>
    </dgm:pt>
    <dgm:pt modelId="{653095D0-4012-4219-9A90-A4611D19A6E8}" type="pres">
      <dgm:prSet presAssocID="{10BD50C0-C75C-4EC8-A52E-FFB1BEEA4A82}" presName="Triangle" presStyleLbl="alignNode1" presStyleIdx="3" presStyleCnt="7"/>
      <dgm:spPr/>
    </dgm:pt>
    <dgm:pt modelId="{6668851A-AD41-483A-B3D2-CDC736A3045B}" type="pres">
      <dgm:prSet presAssocID="{D77BF77B-009D-4078-A716-6554A1308D52}" presName="sibTrans" presStyleCnt="0"/>
      <dgm:spPr/>
    </dgm:pt>
    <dgm:pt modelId="{77B96B0D-28DB-4FD4-8E94-C3EFF8F53A9A}" type="pres">
      <dgm:prSet presAssocID="{D77BF77B-009D-4078-A716-6554A1308D52}" presName="space" presStyleCnt="0"/>
      <dgm:spPr/>
    </dgm:pt>
    <dgm:pt modelId="{BC8BA65B-E3A0-4015-A828-03BBF5B92103}" type="pres">
      <dgm:prSet presAssocID="{D36EF9CD-661F-47F3-9187-00CBF793A2F1}" presName="composite" presStyleCnt="0"/>
      <dgm:spPr/>
    </dgm:pt>
    <dgm:pt modelId="{D5F4216F-4418-4E92-AF81-6E374571A619}" type="pres">
      <dgm:prSet presAssocID="{D36EF9CD-661F-47F3-9187-00CBF793A2F1}" presName="LShape" presStyleLbl="alignNode1" presStyleIdx="4" presStyleCnt="7"/>
      <dgm:spPr/>
    </dgm:pt>
    <dgm:pt modelId="{A9CB178E-6144-4848-A844-DF4526D615FE}" type="pres">
      <dgm:prSet presAssocID="{D36EF9CD-661F-47F3-9187-00CBF793A2F1}" presName="ParentText" presStyleLbl="revTx" presStyleIdx="2" presStyleCnt="4">
        <dgm:presLayoutVars>
          <dgm:chMax val="0"/>
          <dgm:chPref val="0"/>
          <dgm:bulletEnabled val="1"/>
        </dgm:presLayoutVars>
      </dgm:prSet>
      <dgm:spPr/>
      <dgm:t>
        <a:bodyPr/>
        <a:lstStyle/>
        <a:p>
          <a:endParaRPr lang="en-US"/>
        </a:p>
      </dgm:t>
    </dgm:pt>
    <dgm:pt modelId="{95DE7C49-CD8A-497D-92C0-1376C8E1FFD4}" type="pres">
      <dgm:prSet presAssocID="{D36EF9CD-661F-47F3-9187-00CBF793A2F1}" presName="Triangle" presStyleLbl="alignNode1" presStyleIdx="5" presStyleCnt="7"/>
      <dgm:spPr/>
    </dgm:pt>
    <dgm:pt modelId="{F6A2FCEE-8367-4858-950D-4FDFA6432512}" type="pres">
      <dgm:prSet presAssocID="{CC707DBD-94FC-402F-94F7-70DF1EC02E86}" presName="sibTrans" presStyleCnt="0"/>
      <dgm:spPr/>
    </dgm:pt>
    <dgm:pt modelId="{0DC9C0A6-E49F-4C06-B96B-B5BDE1E6DE2C}" type="pres">
      <dgm:prSet presAssocID="{CC707DBD-94FC-402F-94F7-70DF1EC02E86}" presName="space" presStyleCnt="0"/>
      <dgm:spPr/>
    </dgm:pt>
    <dgm:pt modelId="{6F332BE0-BCAD-4ABE-A460-5DEA67336C11}" type="pres">
      <dgm:prSet presAssocID="{74901E2F-DEE9-4EF0-AD11-1D25B01CCDF7}" presName="composite" presStyleCnt="0"/>
      <dgm:spPr/>
    </dgm:pt>
    <dgm:pt modelId="{C749DC46-3F71-4BD6-84CA-FF490431EFBB}" type="pres">
      <dgm:prSet presAssocID="{74901E2F-DEE9-4EF0-AD11-1D25B01CCDF7}" presName="LShape" presStyleLbl="alignNode1" presStyleIdx="6" presStyleCnt="7"/>
      <dgm:spPr/>
    </dgm:pt>
    <dgm:pt modelId="{B6811EAB-8232-4DB0-B63F-4BB5569BEB64}" type="pres">
      <dgm:prSet presAssocID="{74901E2F-DEE9-4EF0-AD11-1D25B01CCDF7}" presName="ParentText" presStyleLbl="revTx" presStyleIdx="3" presStyleCnt="4">
        <dgm:presLayoutVars>
          <dgm:chMax val="0"/>
          <dgm:chPref val="0"/>
          <dgm:bulletEnabled val="1"/>
        </dgm:presLayoutVars>
      </dgm:prSet>
      <dgm:spPr/>
      <dgm:t>
        <a:bodyPr/>
        <a:lstStyle/>
        <a:p>
          <a:endParaRPr lang="en-US"/>
        </a:p>
      </dgm:t>
    </dgm:pt>
  </dgm:ptLst>
  <dgm:cxnLst>
    <dgm:cxn modelId="{2C891E4F-945D-4420-BCBB-F2AE0C06CB05}" type="presOf" srcId="{6D305690-E46A-4CA0-993F-349175DD3905}" destId="{37EDDA95-4D92-495D-97A3-F65F7C5907AA}" srcOrd="0" destOrd="0" presId="urn:microsoft.com/office/officeart/2009/3/layout/StepUpProcess"/>
    <dgm:cxn modelId="{9A1F36E3-7562-4537-A06E-3D3776E63BF9}" srcId="{6D305690-E46A-4CA0-993F-349175DD3905}" destId="{10BD50C0-C75C-4EC8-A52E-FFB1BEEA4A82}" srcOrd="1" destOrd="0" parTransId="{B7386CD0-71F9-4A9E-BD32-2D4ABC97F719}" sibTransId="{D77BF77B-009D-4078-A716-6554A1308D52}"/>
    <dgm:cxn modelId="{CE470428-72C4-49D0-B999-5A7844A9F1EA}" type="presOf" srcId="{76A5CFB0-1DEC-401C-B152-65677DCF64A6}" destId="{1847F061-E56D-4EAD-B0AE-6002C6E09AB4}" srcOrd="0" destOrd="1" presId="urn:microsoft.com/office/officeart/2009/3/layout/StepUpProcess"/>
    <dgm:cxn modelId="{9CF224E3-D2BD-4292-AFD2-26FE6D1331B8}" srcId="{D36EF9CD-661F-47F3-9187-00CBF793A2F1}" destId="{C8D62A2D-8CA9-4F6D-B143-4B680288B50B}" srcOrd="1" destOrd="0" parTransId="{DD808A80-0EEC-4AC8-97CF-A0812F0702D8}" sibTransId="{5F84FE68-C3C0-480D-88C3-9C8DAEB5BEF6}"/>
    <dgm:cxn modelId="{F94729CD-EBDA-48AB-9863-DA5EDEA34862}" type="presOf" srcId="{765ACAD5-E863-4DF1-A6FA-4DC41BA72735}" destId="{A9CB178E-6144-4848-A844-DF4526D615FE}" srcOrd="0" destOrd="1" presId="urn:microsoft.com/office/officeart/2009/3/layout/StepUpProcess"/>
    <dgm:cxn modelId="{F9BFA398-B3D9-410E-83A0-0EA0167A0CFD}" type="presOf" srcId="{10BD50C0-C75C-4EC8-A52E-FFB1BEEA4A82}" destId="{892A00C0-376F-47B2-8EA4-6A801FC4D6C1}" srcOrd="0" destOrd="0" presId="urn:microsoft.com/office/officeart/2009/3/layout/StepUpProcess"/>
    <dgm:cxn modelId="{C6170741-D92A-44FD-912E-648B44E34144}" type="presOf" srcId="{C8D62A2D-8CA9-4F6D-B143-4B680288B50B}" destId="{A9CB178E-6144-4848-A844-DF4526D615FE}" srcOrd="0" destOrd="2" presId="urn:microsoft.com/office/officeart/2009/3/layout/StepUpProcess"/>
    <dgm:cxn modelId="{BA25790F-1DF4-4B3E-B358-F3604340606C}" type="presOf" srcId="{D36EF9CD-661F-47F3-9187-00CBF793A2F1}" destId="{A9CB178E-6144-4848-A844-DF4526D615FE}" srcOrd="0" destOrd="0" presId="urn:microsoft.com/office/officeart/2009/3/layout/StepUpProcess"/>
    <dgm:cxn modelId="{EE32D382-3BE1-40FD-B9CC-E2E480657145}" srcId="{74901E2F-DEE9-4EF0-AD11-1D25B01CCDF7}" destId="{6B03979A-CEBF-40E3-BFFC-448547E681A5}" srcOrd="0" destOrd="0" parTransId="{B4B17C52-31BE-4C0F-8ECD-93D33F2699C5}" sibTransId="{2D69AA38-B43E-41EF-9529-BC4928B46D03}"/>
    <dgm:cxn modelId="{2A65B1B6-0DEF-4948-AC85-F6C3698E8BF9}" type="presOf" srcId="{839ACE45-96FA-4C5B-8EDA-7BAFC3A72EAB}" destId="{892A00C0-376F-47B2-8EA4-6A801FC4D6C1}" srcOrd="0" destOrd="1" presId="urn:microsoft.com/office/officeart/2009/3/layout/StepUpProcess"/>
    <dgm:cxn modelId="{B0B5BFE8-14D7-4A49-9FA8-29678B3A0BC4}" srcId="{6D305690-E46A-4CA0-993F-349175DD3905}" destId="{74901E2F-DEE9-4EF0-AD11-1D25B01CCDF7}" srcOrd="3" destOrd="0" parTransId="{9D351C5E-592F-4F66-BB0E-871E96F1DF6E}" sibTransId="{C7DF8D5C-ECFB-400C-BF52-8B5723144CF0}"/>
    <dgm:cxn modelId="{762B0019-355B-4097-B52C-DB273D63E72B}" type="presOf" srcId="{3F35EF87-D978-40BD-9435-F6F0E7BFEC43}" destId="{1847F061-E56D-4EAD-B0AE-6002C6E09AB4}" srcOrd="0" destOrd="0" presId="urn:microsoft.com/office/officeart/2009/3/layout/StepUpProcess"/>
    <dgm:cxn modelId="{447DF9B7-5353-4D42-A34F-E73A6C761E7D}" srcId="{D36EF9CD-661F-47F3-9187-00CBF793A2F1}" destId="{765ACAD5-E863-4DF1-A6FA-4DC41BA72735}" srcOrd="0" destOrd="0" parTransId="{A8201D37-C6BC-41FB-A93E-9E4A8B97B020}" sibTransId="{30C791DB-48AF-4ACC-8EBF-9A4F98142D18}"/>
    <dgm:cxn modelId="{0AB30303-2315-48A3-A040-76720A4B86F0}" srcId="{10BD50C0-C75C-4EC8-A52E-FFB1BEEA4A82}" destId="{839ACE45-96FA-4C5B-8EDA-7BAFC3A72EAB}" srcOrd="0" destOrd="0" parTransId="{464A024A-8309-416F-A7AB-2E0438D87125}" sibTransId="{DD3C2B51-4A2D-4124-9F28-4130FAB6BA12}"/>
    <dgm:cxn modelId="{11AA473E-2FA3-4A65-927B-37323D131B75}" type="presOf" srcId="{6B03979A-CEBF-40E3-BFFC-448547E681A5}" destId="{B6811EAB-8232-4DB0-B63F-4BB5569BEB64}" srcOrd="0" destOrd="1" presId="urn:microsoft.com/office/officeart/2009/3/layout/StepUpProcess"/>
    <dgm:cxn modelId="{BCAD4756-BF45-451F-85D5-6C6DD49770C4}" srcId="{6D305690-E46A-4CA0-993F-349175DD3905}" destId="{D36EF9CD-661F-47F3-9187-00CBF793A2F1}" srcOrd="2" destOrd="0" parTransId="{E1CB2721-D86E-41BB-88DE-B82A9416D05E}" sibTransId="{CC707DBD-94FC-402F-94F7-70DF1EC02E86}"/>
    <dgm:cxn modelId="{A0CD3A63-FC5F-4F50-8653-906CD5C81C47}" srcId="{6D305690-E46A-4CA0-993F-349175DD3905}" destId="{3F35EF87-D978-40BD-9435-F6F0E7BFEC43}" srcOrd="0" destOrd="0" parTransId="{99B6C8E0-FACE-4352-B880-AFC73C1D6B58}" sibTransId="{DF4A229E-2367-4487-AD21-B3238B7E6788}"/>
    <dgm:cxn modelId="{AB27371D-A8FB-461B-8646-373A0A2246D6}" type="presOf" srcId="{74901E2F-DEE9-4EF0-AD11-1D25B01CCDF7}" destId="{B6811EAB-8232-4DB0-B63F-4BB5569BEB64}" srcOrd="0" destOrd="0" presId="urn:microsoft.com/office/officeart/2009/3/layout/StepUpProcess"/>
    <dgm:cxn modelId="{0523E994-F97E-43D5-83B5-E381076ED314}" srcId="{3F35EF87-D978-40BD-9435-F6F0E7BFEC43}" destId="{76A5CFB0-1DEC-401C-B152-65677DCF64A6}" srcOrd="0" destOrd="0" parTransId="{BAF2BEA7-9A6D-4AF0-9C2A-6CDAF9557668}" sibTransId="{20E137C5-BEEB-4F86-8A0E-92F35BB53C18}"/>
    <dgm:cxn modelId="{70806346-780F-4017-8A1E-D4DEBCE597FF}" type="presParOf" srcId="{37EDDA95-4D92-495D-97A3-F65F7C5907AA}" destId="{7409349B-9086-4A56-9241-75F88BD47C52}" srcOrd="0" destOrd="0" presId="urn:microsoft.com/office/officeart/2009/3/layout/StepUpProcess"/>
    <dgm:cxn modelId="{FBB88A32-F714-48F2-A2E3-29A9C8238217}" type="presParOf" srcId="{7409349B-9086-4A56-9241-75F88BD47C52}" destId="{96584654-4FB1-4747-90F8-F0784469A813}" srcOrd="0" destOrd="0" presId="urn:microsoft.com/office/officeart/2009/3/layout/StepUpProcess"/>
    <dgm:cxn modelId="{022C0A69-EA35-473E-98D1-5234D497FF41}" type="presParOf" srcId="{7409349B-9086-4A56-9241-75F88BD47C52}" destId="{1847F061-E56D-4EAD-B0AE-6002C6E09AB4}" srcOrd="1" destOrd="0" presId="urn:microsoft.com/office/officeart/2009/3/layout/StepUpProcess"/>
    <dgm:cxn modelId="{6EDF6D45-A574-452C-ADEE-C6E47F9E35CD}" type="presParOf" srcId="{7409349B-9086-4A56-9241-75F88BD47C52}" destId="{0C63CCF2-DC9B-4C79-AAC9-DA378EA45B72}" srcOrd="2" destOrd="0" presId="urn:microsoft.com/office/officeart/2009/3/layout/StepUpProcess"/>
    <dgm:cxn modelId="{87550D83-D1C5-45B6-A079-F52DCBB03CA3}" type="presParOf" srcId="{37EDDA95-4D92-495D-97A3-F65F7C5907AA}" destId="{EDFD6E35-3A09-4BC7-82C9-CBD84750F28A}" srcOrd="1" destOrd="0" presId="urn:microsoft.com/office/officeart/2009/3/layout/StepUpProcess"/>
    <dgm:cxn modelId="{AEAC41F5-87AB-48BC-A0F6-3758018D8D88}" type="presParOf" srcId="{EDFD6E35-3A09-4BC7-82C9-CBD84750F28A}" destId="{C660E74F-C997-4499-A259-DF7BBFF49ED3}" srcOrd="0" destOrd="0" presId="urn:microsoft.com/office/officeart/2009/3/layout/StepUpProcess"/>
    <dgm:cxn modelId="{BC9E4530-8D97-407B-BB3B-F981F081C722}" type="presParOf" srcId="{37EDDA95-4D92-495D-97A3-F65F7C5907AA}" destId="{AD7C33FF-2D1F-44FB-8944-CD7D13127EC5}" srcOrd="2" destOrd="0" presId="urn:microsoft.com/office/officeart/2009/3/layout/StepUpProcess"/>
    <dgm:cxn modelId="{B5BE83DA-7C8B-4983-82D1-5D996E8A187F}" type="presParOf" srcId="{AD7C33FF-2D1F-44FB-8944-CD7D13127EC5}" destId="{321B6AF5-9208-4371-8C6B-0230A48FB65B}" srcOrd="0" destOrd="0" presId="urn:microsoft.com/office/officeart/2009/3/layout/StepUpProcess"/>
    <dgm:cxn modelId="{B207B3A3-66C8-4988-A633-FEA988996B30}" type="presParOf" srcId="{AD7C33FF-2D1F-44FB-8944-CD7D13127EC5}" destId="{892A00C0-376F-47B2-8EA4-6A801FC4D6C1}" srcOrd="1" destOrd="0" presId="urn:microsoft.com/office/officeart/2009/3/layout/StepUpProcess"/>
    <dgm:cxn modelId="{E6D3E19B-0741-48E9-9542-C418B0D5A0F7}" type="presParOf" srcId="{AD7C33FF-2D1F-44FB-8944-CD7D13127EC5}" destId="{653095D0-4012-4219-9A90-A4611D19A6E8}" srcOrd="2" destOrd="0" presId="urn:microsoft.com/office/officeart/2009/3/layout/StepUpProcess"/>
    <dgm:cxn modelId="{6F2B19D1-03F2-40A7-8F19-6E6DE14E2189}" type="presParOf" srcId="{37EDDA95-4D92-495D-97A3-F65F7C5907AA}" destId="{6668851A-AD41-483A-B3D2-CDC736A3045B}" srcOrd="3" destOrd="0" presId="urn:microsoft.com/office/officeart/2009/3/layout/StepUpProcess"/>
    <dgm:cxn modelId="{DB84895A-0D50-4078-8EF6-DDFCA8D748EA}" type="presParOf" srcId="{6668851A-AD41-483A-B3D2-CDC736A3045B}" destId="{77B96B0D-28DB-4FD4-8E94-C3EFF8F53A9A}" srcOrd="0" destOrd="0" presId="urn:microsoft.com/office/officeart/2009/3/layout/StepUpProcess"/>
    <dgm:cxn modelId="{001F8894-0697-49B3-BA3C-3B1D0AA1BEB4}" type="presParOf" srcId="{37EDDA95-4D92-495D-97A3-F65F7C5907AA}" destId="{BC8BA65B-E3A0-4015-A828-03BBF5B92103}" srcOrd="4" destOrd="0" presId="urn:microsoft.com/office/officeart/2009/3/layout/StepUpProcess"/>
    <dgm:cxn modelId="{87EBF649-6BEC-4256-9BE7-2B74B7378979}" type="presParOf" srcId="{BC8BA65B-E3A0-4015-A828-03BBF5B92103}" destId="{D5F4216F-4418-4E92-AF81-6E374571A619}" srcOrd="0" destOrd="0" presId="urn:microsoft.com/office/officeart/2009/3/layout/StepUpProcess"/>
    <dgm:cxn modelId="{95AC729B-3AA0-419E-85E2-F280C327F1CF}" type="presParOf" srcId="{BC8BA65B-E3A0-4015-A828-03BBF5B92103}" destId="{A9CB178E-6144-4848-A844-DF4526D615FE}" srcOrd="1" destOrd="0" presId="urn:microsoft.com/office/officeart/2009/3/layout/StepUpProcess"/>
    <dgm:cxn modelId="{8E1B83F7-A2ED-4365-B29E-82592D478967}" type="presParOf" srcId="{BC8BA65B-E3A0-4015-A828-03BBF5B92103}" destId="{95DE7C49-CD8A-497D-92C0-1376C8E1FFD4}" srcOrd="2" destOrd="0" presId="urn:microsoft.com/office/officeart/2009/3/layout/StepUpProcess"/>
    <dgm:cxn modelId="{86E7F8E3-3F4D-4807-BC86-CBDB6ABFFA6A}" type="presParOf" srcId="{37EDDA95-4D92-495D-97A3-F65F7C5907AA}" destId="{F6A2FCEE-8367-4858-950D-4FDFA6432512}" srcOrd="5" destOrd="0" presId="urn:microsoft.com/office/officeart/2009/3/layout/StepUpProcess"/>
    <dgm:cxn modelId="{EA081D8E-59BD-4AC8-918E-9631CFC6D56B}" type="presParOf" srcId="{F6A2FCEE-8367-4858-950D-4FDFA6432512}" destId="{0DC9C0A6-E49F-4C06-B96B-B5BDE1E6DE2C}" srcOrd="0" destOrd="0" presId="urn:microsoft.com/office/officeart/2009/3/layout/StepUpProcess"/>
    <dgm:cxn modelId="{F4DF8BDF-E76D-41AA-BDF1-5309CF23279B}" type="presParOf" srcId="{37EDDA95-4D92-495D-97A3-F65F7C5907AA}" destId="{6F332BE0-BCAD-4ABE-A460-5DEA67336C11}" srcOrd="6" destOrd="0" presId="urn:microsoft.com/office/officeart/2009/3/layout/StepUpProcess"/>
    <dgm:cxn modelId="{E66B3EF3-5E25-4F32-A456-2CFC64FE7112}" type="presParOf" srcId="{6F332BE0-BCAD-4ABE-A460-5DEA67336C11}" destId="{C749DC46-3F71-4BD6-84CA-FF490431EFBB}" srcOrd="0" destOrd="0" presId="urn:microsoft.com/office/officeart/2009/3/layout/StepUpProcess"/>
    <dgm:cxn modelId="{5DE75A4D-7C41-41DE-8214-A3FC6B9E1C09}" type="presParOf" srcId="{6F332BE0-BCAD-4ABE-A460-5DEA67336C11}" destId="{B6811EAB-8232-4DB0-B63F-4BB5569BEB6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4404B8-855B-492E-8EA3-C32E051F8FF5}"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n-US"/>
        </a:p>
      </dgm:t>
    </dgm:pt>
    <dgm:pt modelId="{EFF151DD-9D67-4499-B93C-F294DF39AE51}">
      <dgm:prSet phldrT="[Text]"/>
      <dgm:spPr/>
      <dgm:t>
        <a:bodyPr/>
        <a:lstStyle/>
        <a:p>
          <a:r>
            <a:rPr lang="en-US" dirty="0"/>
            <a:t>Within underwriting guidelines </a:t>
          </a:r>
        </a:p>
      </dgm:t>
    </dgm:pt>
    <dgm:pt modelId="{E4C1BF0B-0B8E-40BA-9464-393AB216D643}" type="parTrans" cxnId="{2C27E727-1E00-41AA-BF29-A06F24896A60}">
      <dgm:prSet/>
      <dgm:spPr/>
      <dgm:t>
        <a:bodyPr/>
        <a:lstStyle/>
        <a:p>
          <a:endParaRPr lang="en-US"/>
        </a:p>
      </dgm:t>
    </dgm:pt>
    <dgm:pt modelId="{F7448317-6465-4A29-9F88-B2453843E995}" type="sibTrans" cxnId="{2C27E727-1E00-41AA-BF29-A06F24896A60}">
      <dgm:prSet/>
      <dgm:spPr/>
      <dgm:t>
        <a:bodyPr/>
        <a:lstStyle/>
        <a:p>
          <a:endParaRPr lang="en-US"/>
        </a:p>
      </dgm:t>
    </dgm:pt>
    <dgm:pt modelId="{76052B4C-6798-493D-8EC8-EF2E5E0A1DC1}">
      <dgm:prSet phldrT="[Text]"/>
      <dgm:spPr/>
      <dgm:t>
        <a:bodyPr/>
        <a:lstStyle/>
        <a:p>
          <a:r>
            <a:rPr lang="en-US" dirty="0"/>
            <a:t>Within referral guidelines</a:t>
          </a:r>
        </a:p>
      </dgm:t>
    </dgm:pt>
    <dgm:pt modelId="{520562AD-3ED8-48E8-B3A4-DCBF4DB1796E}" type="parTrans" cxnId="{BD613346-724F-4D85-A85F-F4078EFDF7F7}">
      <dgm:prSet/>
      <dgm:spPr/>
      <dgm:t>
        <a:bodyPr/>
        <a:lstStyle/>
        <a:p>
          <a:endParaRPr lang="en-US"/>
        </a:p>
      </dgm:t>
    </dgm:pt>
    <dgm:pt modelId="{641BFE7C-0E7E-4E64-8D78-C74A5AEC06C6}" type="sibTrans" cxnId="{BD613346-724F-4D85-A85F-F4078EFDF7F7}">
      <dgm:prSet/>
      <dgm:spPr/>
      <dgm:t>
        <a:bodyPr/>
        <a:lstStyle/>
        <a:p>
          <a:endParaRPr lang="en-US"/>
        </a:p>
      </dgm:t>
    </dgm:pt>
    <dgm:pt modelId="{A355D2C7-FC9C-443F-BE69-B368DDD9ADA2}">
      <dgm:prSet phldrT="[Text]"/>
      <dgm:spPr/>
      <dgm:t>
        <a:bodyPr/>
        <a:lstStyle/>
        <a:p>
          <a:r>
            <a:rPr lang="en-US" dirty="0"/>
            <a:t>Outside underwriting guidelines </a:t>
          </a:r>
        </a:p>
      </dgm:t>
    </dgm:pt>
    <dgm:pt modelId="{77199E83-97DE-4D85-BE91-A302C75C9552}" type="parTrans" cxnId="{CF8E4ACD-118D-4307-A2DA-5D3CF0A4781C}">
      <dgm:prSet/>
      <dgm:spPr/>
      <dgm:t>
        <a:bodyPr/>
        <a:lstStyle/>
        <a:p>
          <a:endParaRPr lang="en-US"/>
        </a:p>
      </dgm:t>
    </dgm:pt>
    <dgm:pt modelId="{ED9DE2DD-14F5-475D-A528-FAF89AC7098C}" type="sibTrans" cxnId="{CF8E4ACD-118D-4307-A2DA-5D3CF0A4781C}">
      <dgm:prSet/>
      <dgm:spPr/>
      <dgm:t>
        <a:bodyPr/>
        <a:lstStyle/>
        <a:p>
          <a:endParaRPr lang="en-US"/>
        </a:p>
      </dgm:t>
    </dgm:pt>
    <dgm:pt modelId="{C54A63ED-147A-4F7D-8C12-9C41D1B485EB}">
      <dgm:prSet/>
      <dgm:spPr/>
      <dgm:t>
        <a:bodyPr/>
        <a:lstStyle/>
        <a:p>
          <a:r>
            <a:rPr lang="en-US" dirty="0"/>
            <a:t>Processed </a:t>
          </a:r>
        </a:p>
      </dgm:t>
    </dgm:pt>
    <dgm:pt modelId="{BE22EFF1-7282-4906-AFCB-2F4BAC30C9F1}" type="parTrans" cxnId="{868D2519-A4E4-49BB-8C66-75BECFCDC2F3}">
      <dgm:prSet/>
      <dgm:spPr/>
      <dgm:t>
        <a:bodyPr/>
        <a:lstStyle/>
        <a:p>
          <a:endParaRPr lang="en-US"/>
        </a:p>
      </dgm:t>
    </dgm:pt>
    <dgm:pt modelId="{179DF5C9-565E-4601-8F4F-E71B705700D2}" type="sibTrans" cxnId="{868D2519-A4E4-49BB-8C66-75BECFCDC2F3}">
      <dgm:prSet/>
      <dgm:spPr/>
      <dgm:t>
        <a:bodyPr/>
        <a:lstStyle/>
        <a:p>
          <a:endParaRPr lang="en-US"/>
        </a:p>
      </dgm:t>
    </dgm:pt>
    <dgm:pt modelId="{87998DE9-B0E0-4D6E-9F02-8B1E7C29FBFF}">
      <dgm:prSet/>
      <dgm:spPr/>
      <dgm:t>
        <a:bodyPr/>
        <a:lstStyle/>
        <a:p>
          <a:r>
            <a:rPr lang="en-US" dirty="0"/>
            <a:t>Moves to UW bucket </a:t>
          </a:r>
        </a:p>
      </dgm:t>
    </dgm:pt>
    <dgm:pt modelId="{75D04C7D-73D2-4345-BC69-CE0C58B5A760}" type="parTrans" cxnId="{9A57307F-2205-4CE8-BE15-D9A5F3869C6B}">
      <dgm:prSet/>
      <dgm:spPr/>
      <dgm:t>
        <a:bodyPr/>
        <a:lstStyle/>
        <a:p>
          <a:endParaRPr lang="en-US"/>
        </a:p>
      </dgm:t>
    </dgm:pt>
    <dgm:pt modelId="{258271D1-8290-42F7-BD9B-E337F5216D94}" type="sibTrans" cxnId="{9A57307F-2205-4CE8-BE15-D9A5F3869C6B}">
      <dgm:prSet/>
      <dgm:spPr/>
      <dgm:t>
        <a:bodyPr/>
        <a:lstStyle/>
        <a:p>
          <a:endParaRPr lang="en-US"/>
        </a:p>
      </dgm:t>
    </dgm:pt>
    <dgm:pt modelId="{01BD04C2-D57B-4674-A4CE-B9C963D2B1CC}">
      <dgm:prSet/>
      <dgm:spPr/>
      <dgm:t>
        <a:bodyPr/>
        <a:lstStyle/>
        <a:p>
          <a:r>
            <a:rPr lang="en-US" dirty="0"/>
            <a:t>Moves to Decline Bucket </a:t>
          </a:r>
        </a:p>
      </dgm:t>
    </dgm:pt>
    <dgm:pt modelId="{CFDD3E83-8D1F-447D-90D4-45AA6BC7EAB4}" type="parTrans" cxnId="{7F83927D-8B03-48A3-9DC9-239557FD7972}">
      <dgm:prSet/>
      <dgm:spPr/>
      <dgm:t>
        <a:bodyPr/>
        <a:lstStyle/>
        <a:p>
          <a:endParaRPr lang="en-US"/>
        </a:p>
      </dgm:t>
    </dgm:pt>
    <dgm:pt modelId="{578C1075-0BB6-4A18-8D10-7100D0BDB18C}" type="sibTrans" cxnId="{7F83927D-8B03-48A3-9DC9-239557FD7972}">
      <dgm:prSet/>
      <dgm:spPr/>
      <dgm:t>
        <a:bodyPr/>
        <a:lstStyle/>
        <a:p>
          <a:endParaRPr lang="en-US"/>
        </a:p>
      </dgm:t>
    </dgm:pt>
    <dgm:pt modelId="{19F5F7CB-2D83-4117-95A7-DB003BBC266F}">
      <dgm:prSet/>
      <dgm:spPr/>
      <dgm:t>
        <a:bodyPr/>
        <a:lstStyle/>
        <a:p>
          <a:r>
            <a:rPr lang="en-US" dirty="0"/>
            <a:t>Underwriter accepts and moves to QC2 bucket</a:t>
          </a:r>
        </a:p>
      </dgm:t>
    </dgm:pt>
    <dgm:pt modelId="{F0CFC8E6-B5AB-49B6-AE69-4DD8CD4E0942}" type="parTrans" cxnId="{A2F262D6-377C-4E8F-9716-B462817A24FE}">
      <dgm:prSet/>
      <dgm:spPr/>
      <dgm:t>
        <a:bodyPr/>
        <a:lstStyle/>
        <a:p>
          <a:endParaRPr lang="en-US"/>
        </a:p>
      </dgm:t>
    </dgm:pt>
    <dgm:pt modelId="{4FC8CA44-A7CB-4DF6-87E0-47397F9AF6B7}" type="sibTrans" cxnId="{A2F262D6-377C-4E8F-9716-B462817A24FE}">
      <dgm:prSet/>
      <dgm:spPr/>
      <dgm:t>
        <a:bodyPr/>
        <a:lstStyle/>
        <a:p>
          <a:endParaRPr lang="en-US"/>
        </a:p>
      </dgm:t>
    </dgm:pt>
    <dgm:pt modelId="{E7D4F058-4F5F-4056-973F-3E09EAD84868}">
      <dgm:prSet/>
      <dgm:spPr/>
      <dgm:t>
        <a:bodyPr/>
        <a:lstStyle/>
        <a:p>
          <a:r>
            <a:rPr lang="en-US" dirty="0"/>
            <a:t>Underwriter asks for Pre policy test – moves to ME Bucket</a:t>
          </a:r>
        </a:p>
      </dgm:t>
    </dgm:pt>
    <dgm:pt modelId="{15444483-75CC-4AFA-B512-699751428D52}" type="parTrans" cxnId="{127896A8-A4C4-4BD8-9048-02B458134D9C}">
      <dgm:prSet/>
      <dgm:spPr/>
      <dgm:t>
        <a:bodyPr/>
        <a:lstStyle/>
        <a:p>
          <a:endParaRPr lang="en-US"/>
        </a:p>
      </dgm:t>
    </dgm:pt>
    <dgm:pt modelId="{D5F7C335-145B-4CC5-8169-3BC985A06463}" type="sibTrans" cxnId="{127896A8-A4C4-4BD8-9048-02B458134D9C}">
      <dgm:prSet/>
      <dgm:spPr/>
      <dgm:t>
        <a:bodyPr/>
        <a:lstStyle/>
        <a:p>
          <a:endParaRPr lang="en-US"/>
        </a:p>
      </dgm:t>
    </dgm:pt>
    <dgm:pt modelId="{E0FBE288-8F44-4B10-A202-618B9F3AA22E}">
      <dgm:prSet/>
      <dgm:spPr/>
      <dgm:t>
        <a:bodyPr/>
        <a:lstStyle/>
        <a:p>
          <a:r>
            <a:rPr lang="en-US" dirty="0"/>
            <a:t>Underwriter declines – moves to DL Bucket</a:t>
          </a:r>
        </a:p>
      </dgm:t>
    </dgm:pt>
    <dgm:pt modelId="{A39CF9B7-93DA-4336-8C78-56B0D4B5D30B}" type="parTrans" cxnId="{0E3FEA83-24FE-47FF-B8C1-CFD6A3433C3D}">
      <dgm:prSet/>
      <dgm:spPr/>
      <dgm:t>
        <a:bodyPr/>
        <a:lstStyle/>
        <a:p>
          <a:endParaRPr lang="en-US"/>
        </a:p>
      </dgm:t>
    </dgm:pt>
    <dgm:pt modelId="{AA069AC3-93BA-410F-A4CF-1C49DB118EB1}" type="sibTrans" cxnId="{0E3FEA83-24FE-47FF-B8C1-CFD6A3433C3D}">
      <dgm:prSet/>
      <dgm:spPr/>
      <dgm:t>
        <a:bodyPr/>
        <a:lstStyle/>
        <a:p>
          <a:endParaRPr lang="en-US"/>
        </a:p>
      </dgm:t>
    </dgm:pt>
    <dgm:pt modelId="{C2500E48-1187-492C-88ED-DEB17BD589D7}">
      <dgm:prSet/>
      <dgm:spPr/>
      <dgm:t>
        <a:bodyPr/>
        <a:lstStyle/>
        <a:p>
          <a:r>
            <a:rPr lang="en-US" dirty="0"/>
            <a:t>Proposal can be revoked if required by authorized sales person</a:t>
          </a:r>
        </a:p>
      </dgm:t>
    </dgm:pt>
    <dgm:pt modelId="{2183ACA8-AAB5-467A-8CA0-9B9F46CFB328}" type="parTrans" cxnId="{85C54E2E-FA70-40BB-83FB-B8777995CB4E}">
      <dgm:prSet/>
      <dgm:spPr/>
      <dgm:t>
        <a:bodyPr/>
        <a:lstStyle/>
        <a:p>
          <a:endParaRPr lang="en-US"/>
        </a:p>
      </dgm:t>
    </dgm:pt>
    <dgm:pt modelId="{75BAF4F3-31B0-4D0E-8EE7-FFE991B3A694}" type="sibTrans" cxnId="{85C54E2E-FA70-40BB-83FB-B8777995CB4E}">
      <dgm:prSet/>
      <dgm:spPr/>
      <dgm:t>
        <a:bodyPr/>
        <a:lstStyle/>
        <a:p>
          <a:endParaRPr lang="en-US"/>
        </a:p>
      </dgm:t>
    </dgm:pt>
    <dgm:pt modelId="{8BF85543-674E-4B2E-A73A-4F0A3BACD0B7}">
      <dgm:prSet/>
      <dgm:spPr/>
      <dgm:t>
        <a:bodyPr/>
        <a:lstStyle/>
        <a:p>
          <a:r>
            <a:rPr lang="en-US" dirty="0"/>
            <a:t>Proposal moves to IP bucket. </a:t>
          </a:r>
        </a:p>
      </dgm:t>
    </dgm:pt>
    <dgm:pt modelId="{94B2E702-3A3C-4F6B-8834-B6999760EF9E}" type="parTrans" cxnId="{158E9532-217A-42CA-84DD-45D61D1E8B6C}">
      <dgm:prSet/>
      <dgm:spPr/>
      <dgm:t>
        <a:bodyPr/>
        <a:lstStyle/>
        <a:p>
          <a:endParaRPr lang="en-US"/>
        </a:p>
      </dgm:t>
    </dgm:pt>
    <dgm:pt modelId="{16276CFB-5991-4138-BDB1-1EDF35320F22}" type="sibTrans" cxnId="{158E9532-217A-42CA-84DD-45D61D1E8B6C}">
      <dgm:prSet/>
      <dgm:spPr/>
      <dgm:t>
        <a:bodyPr/>
        <a:lstStyle/>
        <a:p>
          <a:endParaRPr lang="en-US"/>
        </a:p>
      </dgm:t>
    </dgm:pt>
    <dgm:pt modelId="{F0551F5D-4BBB-4121-8E8A-55526EA54CC7}">
      <dgm:prSet phldrT="[Text]"/>
      <dgm:spPr/>
      <dgm:t>
        <a:bodyPr/>
        <a:lstStyle/>
        <a:p>
          <a:r>
            <a:rPr lang="en-US" dirty="0"/>
            <a:t>Proposal In worded</a:t>
          </a:r>
        </a:p>
      </dgm:t>
    </dgm:pt>
    <dgm:pt modelId="{8C8FE85D-6FCA-46EB-80DA-923BBCE3E2A4}" type="sibTrans" cxnId="{4EFD31EB-97B8-48A4-962C-79677A885192}">
      <dgm:prSet/>
      <dgm:spPr/>
      <dgm:t>
        <a:bodyPr/>
        <a:lstStyle/>
        <a:p>
          <a:endParaRPr lang="en-US"/>
        </a:p>
      </dgm:t>
    </dgm:pt>
    <dgm:pt modelId="{5F29282B-835B-49A9-9B5C-61F2DD836E80}" type="parTrans" cxnId="{4EFD31EB-97B8-48A4-962C-79677A885192}">
      <dgm:prSet/>
      <dgm:spPr/>
      <dgm:t>
        <a:bodyPr/>
        <a:lstStyle/>
        <a:p>
          <a:endParaRPr lang="en-US"/>
        </a:p>
      </dgm:t>
    </dgm:pt>
    <dgm:pt modelId="{1DCA5150-6307-4410-BEFE-ECC36AD896F4}" type="pres">
      <dgm:prSet presAssocID="{AF4404B8-855B-492E-8EA3-C32E051F8FF5}" presName="hierChild1" presStyleCnt="0">
        <dgm:presLayoutVars>
          <dgm:orgChart val="1"/>
          <dgm:chPref val="1"/>
          <dgm:dir/>
          <dgm:animOne val="branch"/>
          <dgm:animLvl val="lvl"/>
          <dgm:resizeHandles/>
        </dgm:presLayoutVars>
      </dgm:prSet>
      <dgm:spPr/>
      <dgm:t>
        <a:bodyPr/>
        <a:lstStyle/>
        <a:p>
          <a:endParaRPr lang="en-US"/>
        </a:p>
      </dgm:t>
    </dgm:pt>
    <dgm:pt modelId="{F1D38B61-98FC-4D84-B08B-BB942A4824BF}" type="pres">
      <dgm:prSet presAssocID="{F0551F5D-4BBB-4121-8E8A-55526EA54CC7}" presName="hierRoot1" presStyleCnt="0">
        <dgm:presLayoutVars>
          <dgm:hierBranch val="init"/>
        </dgm:presLayoutVars>
      </dgm:prSet>
      <dgm:spPr/>
    </dgm:pt>
    <dgm:pt modelId="{FF6CBE61-943B-4AA2-B185-01934471F2DF}" type="pres">
      <dgm:prSet presAssocID="{F0551F5D-4BBB-4121-8E8A-55526EA54CC7}" presName="rootComposite1" presStyleCnt="0"/>
      <dgm:spPr/>
    </dgm:pt>
    <dgm:pt modelId="{0F02FAC0-7106-4FFC-B057-C0405C67508F}" type="pres">
      <dgm:prSet presAssocID="{F0551F5D-4BBB-4121-8E8A-55526EA54CC7}" presName="rootText1" presStyleLbl="node0" presStyleIdx="0" presStyleCnt="1">
        <dgm:presLayoutVars>
          <dgm:chPref val="3"/>
        </dgm:presLayoutVars>
      </dgm:prSet>
      <dgm:spPr/>
      <dgm:t>
        <a:bodyPr/>
        <a:lstStyle/>
        <a:p>
          <a:endParaRPr lang="en-US"/>
        </a:p>
      </dgm:t>
    </dgm:pt>
    <dgm:pt modelId="{E5114582-4D53-48C3-BDD4-B18E60E4B56D}" type="pres">
      <dgm:prSet presAssocID="{F0551F5D-4BBB-4121-8E8A-55526EA54CC7}" presName="rootConnector1" presStyleLbl="node1" presStyleIdx="0" presStyleCnt="0"/>
      <dgm:spPr/>
      <dgm:t>
        <a:bodyPr/>
        <a:lstStyle/>
        <a:p>
          <a:endParaRPr lang="en-US"/>
        </a:p>
      </dgm:t>
    </dgm:pt>
    <dgm:pt modelId="{768E0A89-2958-408B-81A2-E1DDDC2AF51B}" type="pres">
      <dgm:prSet presAssocID="{F0551F5D-4BBB-4121-8E8A-55526EA54CC7}" presName="hierChild2" presStyleCnt="0"/>
      <dgm:spPr/>
    </dgm:pt>
    <dgm:pt modelId="{DECC570F-054F-4B5B-9FCC-0FD3D718FE6B}" type="pres">
      <dgm:prSet presAssocID="{E4C1BF0B-0B8E-40BA-9464-393AB216D643}" presName="Name64" presStyleLbl="parChTrans1D2" presStyleIdx="0" presStyleCnt="3"/>
      <dgm:spPr/>
      <dgm:t>
        <a:bodyPr/>
        <a:lstStyle/>
        <a:p>
          <a:endParaRPr lang="en-US"/>
        </a:p>
      </dgm:t>
    </dgm:pt>
    <dgm:pt modelId="{345068D2-C650-4515-9849-F22807CC1E99}" type="pres">
      <dgm:prSet presAssocID="{EFF151DD-9D67-4499-B93C-F294DF39AE51}" presName="hierRoot2" presStyleCnt="0">
        <dgm:presLayoutVars>
          <dgm:hierBranch val="init"/>
        </dgm:presLayoutVars>
      </dgm:prSet>
      <dgm:spPr/>
    </dgm:pt>
    <dgm:pt modelId="{A8F6E33A-33CF-48B5-8FC5-84372FE97C60}" type="pres">
      <dgm:prSet presAssocID="{EFF151DD-9D67-4499-B93C-F294DF39AE51}" presName="rootComposite" presStyleCnt="0"/>
      <dgm:spPr/>
    </dgm:pt>
    <dgm:pt modelId="{9BF75B1B-DDDE-4CEC-A7DE-5839E848AD8C}" type="pres">
      <dgm:prSet presAssocID="{EFF151DD-9D67-4499-B93C-F294DF39AE51}" presName="rootText" presStyleLbl="node2" presStyleIdx="0" presStyleCnt="3">
        <dgm:presLayoutVars>
          <dgm:chPref val="3"/>
        </dgm:presLayoutVars>
      </dgm:prSet>
      <dgm:spPr/>
      <dgm:t>
        <a:bodyPr/>
        <a:lstStyle/>
        <a:p>
          <a:endParaRPr lang="en-US"/>
        </a:p>
      </dgm:t>
    </dgm:pt>
    <dgm:pt modelId="{F9DCFA91-D56B-4BA7-90E3-3663F9BFCCF4}" type="pres">
      <dgm:prSet presAssocID="{EFF151DD-9D67-4499-B93C-F294DF39AE51}" presName="rootConnector" presStyleLbl="node2" presStyleIdx="0" presStyleCnt="3"/>
      <dgm:spPr/>
      <dgm:t>
        <a:bodyPr/>
        <a:lstStyle/>
        <a:p>
          <a:endParaRPr lang="en-US"/>
        </a:p>
      </dgm:t>
    </dgm:pt>
    <dgm:pt modelId="{3A67B30C-55E8-41AB-9200-97E4C4E3AE6C}" type="pres">
      <dgm:prSet presAssocID="{EFF151DD-9D67-4499-B93C-F294DF39AE51}" presName="hierChild4" presStyleCnt="0"/>
      <dgm:spPr/>
    </dgm:pt>
    <dgm:pt modelId="{C1BB9B48-F01A-4404-8439-0F7E7281CD8F}" type="pres">
      <dgm:prSet presAssocID="{BE22EFF1-7282-4906-AFCB-2F4BAC30C9F1}" presName="Name64" presStyleLbl="parChTrans1D3" presStyleIdx="0" presStyleCnt="3"/>
      <dgm:spPr/>
      <dgm:t>
        <a:bodyPr/>
        <a:lstStyle/>
        <a:p>
          <a:endParaRPr lang="en-US"/>
        </a:p>
      </dgm:t>
    </dgm:pt>
    <dgm:pt modelId="{87A97B70-CC3D-40E7-BADE-6421383A83A1}" type="pres">
      <dgm:prSet presAssocID="{C54A63ED-147A-4F7D-8C12-9C41D1B485EB}" presName="hierRoot2" presStyleCnt="0">
        <dgm:presLayoutVars>
          <dgm:hierBranch val="init"/>
        </dgm:presLayoutVars>
      </dgm:prSet>
      <dgm:spPr/>
    </dgm:pt>
    <dgm:pt modelId="{F88707CE-4F45-4E36-A740-382AFB3902A0}" type="pres">
      <dgm:prSet presAssocID="{C54A63ED-147A-4F7D-8C12-9C41D1B485EB}" presName="rootComposite" presStyleCnt="0"/>
      <dgm:spPr/>
    </dgm:pt>
    <dgm:pt modelId="{4631D4FA-BD87-4044-92E0-2D1BEE91D17B}" type="pres">
      <dgm:prSet presAssocID="{C54A63ED-147A-4F7D-8C12-9C41D1B485EB}" presName="rootText" presStyleLbl="node3" presStyleIdx="0" presStyleCnt="3">
        <dgm:presLayoutVars>
          <dgm:chPref val="3"/>
        </dgm:presLayoutVars>
      </dgm:prSet>
      <dgm:spPr/>
      <dgm:t>
        <a:bodyPr/>
        <a:lstStyle/>
        <a:p>
          <a:endParaRPr lang="en-US"/>
        </a:p>
      </dgm:t>
    </dgm:pt>
    <dgm:pt modelId="{EA875D82-A4E1-400E-9CEE-8722B7403A98}" type="pres">
      <dgm:prSet presAssocID="{C54A63ED-147A-4F7D-8C12-9C41D1B485EB}" presName="rootConnector" presStyleLbl="node3" presStyleIdx="0" presStyleCnt="3"/>
      <dgm:spPr/>
      <dgm:t>
        <a:bodyPr/>
        <a:lstStyle/>
        <a:p>
          <a:endParaRPr lang="en-US"/>
        </a:p>
      </dgm:t>
    </dgm:pt>
    <dgm:pt modelId="{EC548E9E-07FB-4868-B424-B1340894CC6F}" type="pres">
      <dgm:prSet presAssocID="{C54A63ED-147A-4F7D-8C12-9C41D1B485EB}" presName="hierChild4" presStyleCnt="0"/>
      <dgm:spPr/>
    </dgm:pt>
    <dgm:pt modelId="{11860B02-B0C5-416C-8E26-8A9BA9ACED43}" type="pres">
      <dgm:prSet presAssocID="{C54A63ED-147A-4F7D-8C12-9C41D1B485EB}" presName="hierChild5" presStyleCnt="0"/>
      <dgm:spPr/>
    </dgm:pt>
    <dgm:pt modelId="{BCC30D4D-12F5-42C5-9DB4-0BB8C2AC6167}" type="pres">
      <dgm:prSet presAssocID="{EFF151DD-9D67-4499-B93C-F294DF39AE51}" presName="hierChild5" presStyleCnt="0"/>
      <dgm:spPr/>
    </dgm:pt>
    <dgm:pt modelId="{0C380B66-BBD9-49A4-B746-35C400C3F7CB}" type="pres">
      <dgm:prSet presAssocID="{520562AD-3ED8-48E8-B3A4-DCBF4DB1796E}" presName="Name64" presStyleLbl="parChTrans1D2" presStyleIdx="1" presStyleCnt="3"/>
      <dgm:spPr/>
      <dgm:t>
        <a:bodyPr/>
        <a:lstStyle/>
        <a:p>
          <a:endParaRPr lang="en-US"/>
        </a:p>
      </dgm:t>
    </dgm:pt>
    <dgm:pt modelId="{2A903610-9988-4712-A326-184254A43B35}" type="pres">
      <dgm:prSet presAssocID="{76052B4C-6798-493D-8EC8-EF2E5E0A1DC1}" presName="hierRoot2" presStyleCnt="0">
        <dgm:presLayoutVars>
          <dgm:hierBranch val="init"/>
        </dgm:presLayoutVars>
      </dgm:prSet>
      <dgm:spPr/>
    </dgm:pt>
    <dgm:pt modelId="{C1D1E192-ED7B-4C0C-992D-65B04BCC9A0E}" type="pres">
      <dgm:prSet presAssocID="{76052B4C-6798-493D-8EC8-EF2E5E0A1DC1}" presName="rootComposite" presStyleCnt="0"/>
      <dgm:spPr/>
    </dgm:pt>
    <dgm:pt modelId="{60622FA7-5A1E-4DF3-932B-BFA6281ACE1C}" type="pres">
      <dgm:prSet presAssocID="{76052B4C-6798-493D-8EC8-EF2E5E0A1DC1}" presName="rootText" presStyleLbl="node2" presStyleIdx="1" presStyleCnt="3">
        <dgm:presLayoutVars>
          <dgm:chPref val="3"/>
        </dgm:presLayoutVars>
      </dgm:prSet>
      <dgm:spPr/>
      <dgm:t>
        <a:bodyPr/>
        <a:lstStyle/>
        <a:p>
          <a:endParaRPr lang="en-US"/>
        </a:p>
      </dgm:t>
    </dgm:pt>
    <dgm:pt modelId="{D836E6BD-46D0-44A1-9E33-50CD54FE1946}" type="pres">
      <dgm:prSet presAssocID="{76052B4C-6798-493D-8EC8-EF2E5E0A1DC1}" presName="rootConnector" presStyleLbl="node2" presStyleIdx="1" presStyleCnt="3"/>
      <dgm:spPr/>
      <dgm:t>
        <a:bodyPr/>
        <a:lstStyle/>
        <a:p>
          <a:endParaRPr lang="en-US"/>
        </a:p>
      </dgm:t>
    </dgm:pt>
    <dgm:pt modelId="{AB208FF9-D180-4C9C-B02F-55C086828870}" type="pres">
      <dgm:prSet presAssocID="{76052B4C-6798-493D-8EC8-EF2E5E0A1DC1}" presName="hierChild4" presStyleCnt="0"/>
      <dgm:spPr/>
    </dgm:pt>
    <dgm:pt modelId="{B6CD6433-1F26-477C-867F-ACDE35AD584D}" type="pres">
      <dgm:prSet presAssocID="{75D04C7D-73D2-4345-BC69-CE0C58B5A760}" presName="Name64" presStyleLbl="parChTrans1D3" presStyleIdx="1" presStyleCnt="3"/>
      <dgm:spPr/>
      <dgm:t>
        <a:bodyPr/>
        <a:lstStyle/>
        <a:p>
          <a:endParaRPr lang="en-US"/>
        </a:p>
      </dgm:t>
    </dgm:pt>
    <dgm:pt modelId="{D2436C83-1E57-4242-B2E5-7BA336D5362C}" type="pres">
      <dgm:prSet presAssocID="{87998DE9-B0E0-4D6E-9F02-8B1E7C29FBFF}" presName="hierRoot2" presStyleCnt="0">
        <dgm:presLayoutVars>
          <dgm:hierBranch val="init"/>
        </dgm:presLayoutVars>
      </dgm:prSet>
      <dgm:spPr/>
    </dgm:pt>
    <dgm:pt modelId="{49A43462-973B-4C95-B108-FFCD8C971581}" type="pres">
      <dgm:prSet presAssocID="{87998DE9-B0E0-4D6E-9F02-8B1E7C29FBFF}" presName="rootComposite" presStyleCnt="0"/>
      <dgm:spPr/>
    </dgm:pt>
    <dgm:pt modelId="{02AFE383-6A97-46CD-97F9-8F80DE574F6D}" type="pres">
      <dgm:prSet presAssocID="{87998DE9-B0E0-4D6E-9F02-8B1E7C29FBFF}" presName="rootText" presStyleLbl="node3" presStyleIdx="1" presStyleCnt="3">
        <dgm:presLayoutVars>
          <dgm:chPref val="3"/>
        </dgm:presLayoutVars>
      </dgm:prSet>
      <dgm:spPr/>
      <dgm:t>
        <a:bodyPr/>
        <a:lstStyle/>
        <a:p>
          <a:endParaRPr lang="en-US"/>
        </a:p>
      </dgm:t>
    </dgm:pt>
    <dgm:pt modelId="{A8313CD9-85D0-4410-B1AC-9C22A4038AF9}" type="pres">
      <dgm:prSet presAssocID="{87998DE9-B0E0-4D6E-9F02-8B1E7C29FBFF}" presName="rootConnector" presStyleLbl="node3" presStyleIdx="1" presStyleCnt="3"/>
      <dgm:spPr/>
      <dgm:t>
        <a:bodyPr/>
        <a:lstStyle/>
        <a:p>
          <a:endParaRPr lang="en-US"/>
        </a:p>
      </dgm:t>
    </dgm:pt>
    <dgm:pt modelId="{2FC8B734-0828-49CD-8828-D80055228893}" type="pres">
      <dgm:prSet presAssocID="{87998DE9-B0E0-4D6E-9F02-8B1E7C29FBFF}" presName="hierChild4" presStyleCnt="0"/>
      <dgm:spPr/>
    </dgm:pt>
    <dgm:pt modelId="{097485E0-9A52-4BD8-9D8D-DA0F06E15ECA}" type="pres">
      <dgm:prSet presAssocID="{F0CFC8E6-B5AB-49B6-AE69-4DD8CD4E0942}" presName="Name64" presStyleLbl="parChTrans1D4" presStyleIdx="0" presStyleCnt="5"/>
      <dgm:spPr/>
      <dgm:t>
        <a:bodyPr/>
        <a:lstStyle/>
        <a:p>
          <a:endParaRPr lang="en-US"/>
        </a:p>
      </dgm:t>
    </dgm:pt>
    <dgm:pt modelId="{D710912F-8979-4ADB-8B11-781C20651379}" type="pres">
      <dgm:prSet presAssocID="{19F5F7CB-2D83-4117-95A7-DB003BBC266F}" presName="hierRoot2" presStyleCnt="0">
        <dgm:presLayoutVars>
          <dgm:hierBranch val="init"/>
        </dgm:presLayoutVars>
      </dgm:prSet>
      <dgm:spPr/>
    </dgm:pt>
    <dgm:pt modelId="{931D3194-472D-4E9C-B7D8-CA403B7F1C3F}" type="pres">
      <dgm:prSet presAssocID="{19F5F7CB-2D83-4117-95A7-DB003BBC266F}" presName="rootComposite" presStyleCnt="0"/>
      <dgm:spPr/>
    </dgm:pt>
    <dgm:pt modelId="{BB014A3C-BDBF-4741-8010-A2C068D3369D}" type="pres">
      <dgm:prSet presAssocID="{19F5F7CB-2D83-4117-95A7-DB003BBC266F}" presName="rootText" presStyleLbl="node4" presStyleIdx="0" presStyleCnt="5">
        <dgm:presLayoutVars>
          <dgm:chPref val="3"/>
        </dgm:presLayoutVars>
      </dgm:prSet>
      <dgm:spPr/>
      <dgm:t>
        <a:bodyPr/>
        <a:lstStyle/>
        <a:p>
          <a:endParaRPr lang="en-US"/>
        </a:p>
      </dgm:t>
    </dgm:pt>
    <dgm:pt modelId="{B28C1BD2-0607-4CCF-995D-92476835B711}" type="pres">
      <dgm:prSet presAssocID="{19F5F7CB-2D83-4117-95A7-DB003BBC266F}" presName="rootConnector" presStyleLbl="node4" presStyleIdx="0" presStyleCnt="5"/>
      <dgm:spPr/>
      <dgm:t>
        <a:bodyPr/>
        <a:lstStyle/>
        <a:p>
          <a:endParaRPr lang="en-US"/>
        </a:p>
      </dgm:t>
    </dgm:pt>
    <dgm:pt modelId="{E7EC7CAE-2678-4DB0-8D2B-ABD23E9A7792}" type="pres">
      <dgm:prSet presAssocID="{19F5F7CB-2D83-4117-95A7-DB003BBC266F}" presName="hierChild4" presStyleCnt="0"/>
      <dgm:spPr/>
    </dgm:pt>
    <dgm:pt modelId="{0AD9C2EF-3046-4966-A40F-A9B9825B940A}" type="pres">
      <dgm:prSet presAssocID="{19F5F7CB-2D83-4117-95A7-DB003BBC266F}" presName="hierChild5" presStyleCnt="0"/>
      <dgm:spPr/>
    </dgm:pt>
    <dgm:pt modelId="{6B2851AD-6811-4B3F-81DB-3DF43B550B8D}" type="pres">
      <dgm:prSet presAssocID="{15444483-75CC-4AFA-B512-699751428D52}" presName="Name64" presStyleLbl="parChTrans1D4" presStyleIdx="1" presStyleCnt="5"/>
      <dgm:spPr/>
      <dgm:t>
        <a:bodyPr/>
        <a:lstStyle/>
        <a:p>
          <a:endParaRPr lang="en-US"/>
        </a:p>
      </dgm:t>
    </dgm:pt>
    <dgm:pt modelId="{9BAFC780-927B-44E5-9C1D-8EF30EF0BD0A}" type="pres">
      <dgm:prSet presAssocID="{E7D4F058-4F5F-4056-973F-3E09EAD84868}" presName="hierRoot2" presStyleCnt="0">
        <dgm:presLayoutVars>
          <dgm:hierBranch val="init"/>
        </dgm:presLayoutVars>
      </dgm:prSet>
      <dgm:spPr/>
    </dgm:pt>
    <dgm:pt modelId="{F85F8170-7622-4B0B-858B-A9FE9F89925C}" type="pres">
      <dgm:prSet presAssocID="{E7D4F058-4F5F-4056-973F-3E09EAD84868}" presName="rootComposite" presStyleCnt="0"/>
      <dgm:spPr/>
    </dgm:pt>
    <dgm:pt modelId="{FEDC1392-952F-4D0A-8571-F31802F58D7A}" type="pres">
      <dgm:prSet presAssocID="{E7D4F058-4F5F-4056-973F-3E09EAD84868}" presName="rootText" presStyleLbl="node4" presStyleIdx="1" presStyleCnt="5">
        <dgm:presLayoutVars>
          <dgm:chPref val="3"/>
        </dgm:presLayoutVars>
      </dgm:prSet>
      <dgm:spPr/>
      <dgm:t>
        <a:bodyPr/>
        <a:lstStyle/>
        <a:p>
          <a:endParaRPr lang="en-US"/>
        </a:p>
      </dgm:t>
    </dgm:pt>
    <dgm:pt modelId="{326ABCD0-59C1-4681-8A1B-21C12DCF332F}" type="pres">
      <dgm:prSet presAssocID="{E7D4F058-4F5F-4056-973F-3E09EAD84868}" presName="rootConnector" presStyleLbl="node4" presStyleIdx="1" presStyleCnt="5"/>
      <dgm:spPr/>
      <dgm:t>
        <a:bodyPr/>
        <a:lstStyle/>
        <a:p>
          <a:endParaRPr lang="en-US"/>
        </a:p>
      </dgm:t>
    </dgm:pt>
    <dgm:pt modelId="{1704EC60-6FB0-44C7-90D1-25A5FC2E3218}" type="pres">
      <dgm:prSet presAssocID="{E7D4F058-4F5F-4056-973F-3E09EAD84868}" presName="hierChild4" presStyleCnt="0"/>
      <dgm:spPr/>
    </dgm:pt>
    <dgm:pt modelId="{A43BDE95-C08F-4155-912F-28A25BD13086}" type="pres">
      <dgm:prSet presAssocID="{E7D4F058-4F5F-4056-973F-3E09EAD84868}" presName="hierChild5" presStyleCnt="0"/>
      <dgm:spPr/>
    </dgm:pt>
    <dgm:pt modelId="{4D473314-16B6-4615-8F95-FB92519B1DB1}" type="pres">
      <dgm:prSet presAssocID="{A39CF9B7-93DA-4336-8C78-56B0D4B5D30B}" presName="Name64" presStyleLbl="parChTrans1D4" presStyleIdx="2" presStyleCnt="5"/>
      <dgm:spPr/>
      <dgm:t>
        <a:bodyPr/>
        <a:lstStyle/>
        <a:p>
          <a:endParaRPr lang="en-US"/>
        </a:p>
      </dgm:t>
    </dgm:pt>
    <dgm:pt modelId="{FB84D674-5C83-4B7C-9D1D-AF643D25AD6F}" type="pres">
      <dgm:prSet presAssocID="{E0FBE288-8F44-4B10-A202-618B9F3AA22E}" presName="hierRoot2" presStyleCnt="0">
        <dgm:presLayoutVars>
          <dgm:hierBranch val="init"/>
        </dgm:presLayoutVars>
      </dgm:prSet>
      <dgm:spPr/>
    </dgm:pt>
    <dgm:pt modelId="{620952CF-1077-40F1-82D8-D429C40F7A33}" type="pres">
      <dgm:prSet presAssocID="{E0FBE288-8F44-4B10-A202-618B9F3AA22E}" presName="rootComposite" presStyleCnt="0"/>
      <dgm:spPr/>
    </dgm:pt>
    <dgm:pt modelId="{F32CA8B8-E654-41F6-815E-A7A494A7E283}" type="pres">
      <dgm:prSet presAssocID="{E0FBE288-8F44-4B10-A202-618B9F3AA22E}" presName="rootText" presStyleLbl="node4" presStyleIdx="2" presStyleCnt="5">
        <dgm:presLayoutVars>
          <dgm:chPref val="3"/>
        </dgm:presLayoutVars>
      </dgm:prSet>
      <dgm:spPr/>
      <dgm:t>
        <a:bodyPr/>
        <a:lstStyle/>
        <a:p>
          <a:endParaRPr lang="en-US"/>
        </a:p>
      </dgm:t>
    </dgm:pt>
    <dgm:pt modelId="{219B6173-4207-40F2-92D7-2619C72834D0}" type="pres">
      <dgm:prSet presAssocID="{E0FBE288-8F44-4B10-A202-618B9F3AA22E}" presName="rootConnector" presStyleLbl="node4" presStyleIdx="2" presStyleCnt="5"/>
      <dgm:spPr/>
      <dgm:t>
        <a:bodyPr/>
        <a:lstStyle/>
        <a:p>
          <a:endParaRPr lang="en-US"/>
        </a:p>
      </dgm:t>
    </dgm:pt>
    <dgm:pt modelId="{3E9FA37E-ECBD-4D83-AD5F-A255DF48E535}" type="pres">
      <dgm:prSet presAssocID="{E0FBE288-8F44-4B10-A202-618B9F3AA22E}" presName="hierChild4" presStyleCnt="0"/>
      <dgm:spPr/>
    </dgm:pt>
    <dgm:pt modelId="{CCE10377-BED9-415E-A822-BE3E76BAA040}" type="pres">
      <dgm:prSet presAssocID="{E0FBE288-8F44-4B10-A202-618B9F3AA22E}" presName="hierChild5" presStyleCnt="0"/>
      <dgm:spPr/>
    </dgm:pt>
    <dgm:pt modelId="{8C7FEC51-4C5B-48BA-BD24-BACBB40D13BF}" type="pres">
      <dgm:prSet presAssocID="{87998DE9-B0E0-4D6E-9F02-8B1E7C29FBFF}" presName="hierChild5" presStyleCnt="0"/>
      <dgm:spPr/>
    </dgm:pt>
    <dgm:pt modelId="{90EAEA4D-5896-4460-9A16-C19BC27A97BF}" type="pres">
      <dgm:prSet presAssocID="{76052B4C-6798-493D-8EC8-EF2E5E0A1DC1}" presName="hierChild5" presStyleCnt="0"/>
      <dgm:spPr/>
    </dgm:pt>
    <dgm:pt modelId="{20C3A640-1D29-4518-8BF9-618AEF99B3E6}" type="pres">
      <dgm:prSet presAssocID="{77199E83-97DE-4D85-BE91-A302C75C9552}" presName="Name64" presStyleLbl="parChTrans1D2" presStyleIdx="2" presStyleCnt="3"/>
      <dgm:spPr/>
      <dgm:t>
        <a:bodyPr/>
        <a:lstStyle/>
        <a:p>
          <a:endParaRPr lang="en-US"/>
        </a:p>
      </dgm:t>
    </dgm:pt>
    <dgm:pt modelId="{76BDB21B-840E-4F9E-8613-CAB2CFD4B1EE}" type="pres">
      <dgm:prSet presAssocID="{A355D2C7-FC9C-443F-BE69-B368DDD9ADA2}" presName="hierRoot2" presStyleCnt="0">
        <dgm:presLayoutVars>
          <dgm:hierBranch val="init"/>
        </dgm:presLayoutVars>
      </dgm:prSet>
      <dgm:spPr/>
    </dgm:pt>
    <dgm:pt modelId="{51E09D06-7FCF-4225-846E-2D02030B3BFD}" type="pres">
      <dgm:prSet presAssocID="{A355D2C7-FC9C-443F-BE69-B368DDD9ADA2}" presName="rootComposite" presStyleCnt="0"/>
      <dgm:spPr/>
    </dgm:pt>
    <dgm:pt modelId="{CBF3FE24-26A1-4289-ACB1-DD646ED4784F}" type="pres">
      <dgm:prSet presAssocID="{A355D2C7-FC9C-443F-BE69-B368DDD9ADA2}" presName="rootText" presStyleLbl="node2" presStyleIdx="2" presStyleCnt="3">
        <dgm:presLayoutVars>
          <dgm:chPref val="3"/>
        </dgm:presLayoutVars>
      </dgm:prSet>
      <dgm:spPr/>
      <dgm:t>
        <a:bodyPr/>
        <a:lstStyle/>
        <a:p>
          <a:endParaRPr lang="en-US"/>
        </a:p>
      </dgm:t>
    </dgm:pt>
    <dgm:pt modelId="{70EE300F-CBFD-4A3A-9D62-276BD4EBAF7A}" type="pres">
      <dgm:prSet presAssocID="{A355D2C7-FC9C-443F-BE69-B368DDD9ADA2}" presName="rootConnector" presStyleLbl="node2" presStyleIdx="2" presStyleCnt="3"/>
      <dgm:spPr/>
      <dgm:t>
        <a:bodyPr/>
        <a:lstStyle/>
        <a:p>
          <a:endParaRPr lang="en-US"/>
        </a:p>
      </dgm:t>
    </dgm:pt>
    <dgm:pt modelId="{EA8BD92F-D524-434D-9824-A4B42F05A306}" type="pres">
      <dgm:prSet presAssocID="{A355D2C7-FC9C-443F-BE69-B368DDD9ADA2}" presName="hierChild4" presStyleCnt="0"/>
      <dgm:spPr/>
    </dgm:pt>
    <dgm:pt modelId="{7ED7E60C-C9B0-4ED8-BDC5-9E3AA8E929EE}" type="pres">
      <dgm:prSet presAssocID="{CFDD3E83-8D1F-447D-90D4-45AA6BC7EAB4}" presName="Name64" presStyleLbl="parChTrans1D3" presStyleIdx="2" presStyleCnt="3"/>
      <dgm:spPr/>
      <dgm:t>
        <a:bodyPr/>
        <a:lstStyle/>
        <a:p>
          <a:endParaRPr lang="en-US"/>
        </a:p>
      </dgm:t>
    </dgm:pt>
    <dgm:pt modelId="{9DA81F42-6303-4829-AB3A-26A9D46030C6}" type="pres">
      <dgm:prSet presAssocID="{01BD04C2-D57B-4674-A4CE-B9C963D2B1CC}" presName="hierRoot2" presStyleCnt="0">
        <dgm:presLayoutVars>
          <dgm:hierBranch val="init"/>
        </dgm:presLayoutVars>
      </dgm:prSet>
      <dgm:spPr/>
    </dgm:pt>
    <dgm:pt modelId="{523C790B-C105-448D-9707-E34CFEDE6A7D}" type="pres">
      <dgm:prSet presAssocID="{01BD04C2-D57B-4674-A4CE-B9C963D2B1CC}" presName="rootComposite" presStyleCnt="0"/>
      <dgm:spPr/>
    </dgm:pt>
    <dgm:pt modelId="{49EFA51D-BFD5-42D4-95E4-89C86EF2844F}" type="pres">
      <dgm:prSet presAssocID="{01BD04C2-D57B-4674-A4CE-B9C963D2B1CC}" presName="rootText" presStyleLbl="node3" presStyleIdx="2" presStyleCnt="3">
        <dgm:presLayoutVars>
          <dgm:chPref val="3"/>
        </dgm:presLayoutVars>
      </dgm:prSet>
      <dgm:spPr/>
      <dgm:t>
        <a:bodyPr/>
        <a:lstStyle/>
        <a:p>
          <a:endParaRPr lang="en-US"/>
        </a:p>
      </dgm:t>
    </dgm:pt>
    <dgm:pt modelId="{EFC3363C-52F2-4546-84C2-976610937390}" type="pres">
      <dgm:prSet presAssocID="{01BD04C2-D57B-4674-A4CE-B9C963D2B1CC}" presName="rootConnector" presStyleLbl="node3" presStyleIdx="2" presStyleCnt="3"/>
      <dgm:spPr/>
      <dgm:t>
        <a:bodyPr/>
        <a:lstStyle/>
        <a:p>
          <a:endParaRPr lang="en-US"/>
        </a:p>
      </dgm:t>
    </dgm:pt>
    <dgm:pt modelId="{502F5AF1-0E42-4B8E-91A9-50C820C39DB7}" type="pres">
      <dgm:prSet presAssocID="{01BD04C2-D57B-4674-A4CE-B9C963D2B1CC}" presName="hierChild4" presStyleCnt="0"/>
      <dgm:spPr/>
    </dgm:pt>
    <dgm:pt modelId="{51CE9CE1-6A5D-43CA-BDD3-99F1070ACD23}" type="pres">
      <dgm:prSet presAssocID="{2183ACA8-AAB5-467A-8CA0-9B9F46CFB328}" presName="Name64" presStyleLbl="parChTrans1D4" presStyleIdx="3" presStyleCnt="5"/>
      <dgm:spPr/>
      <dgm:t>
        <a:bodyPr/>
        <a:lstStyle/>
        <a:p>
          <a:endParaRPr lang="en-US"/>
        </a:p>
      </dgm:t>
    </dgm:pt>
    <dgm:pt modelId="{664D38A6-DD6F-4D42-86D4-B4F265C40500}" type="pres">
      <dgm:prSet presAssocID="{C2500E48-1187-492C-88ED-DEB17BD589D7}" presName="hierRoot2" presStyleCnt="0">
        <dgm:presLayoutVars>
          <dgm:hierBranch val="init"/>
        </dgm:presLayoutVars>
      </dgm:prSet>
      <dgm:spPr/>
    </dgm:pt>
    <dgm:pt modelId="{7F59AC8A-9396-4FE6-A804-37925EF28660}" type="pres">
      <dgm:prSet presAssocID="{C2500E48-1187-492C-88ED-DEB17BD589D7}" presName="rootComposite" presStyleCnt="0"/>
      <dgm:spPr/>
    </dgm:pt>
    <dgm:pt modelId="{F6736DB7-2EDC-4B46-880E-1F99CA650506}" type="pres">
      <dgm:prSet presAssocID="{C2500E48-1187-492C-88ED-DEB17BD589D7}" presName="rootText" presStyleLbl="node4" presStyleIdx="3" presStyleCnt="5">
        <dgm:presLayoutVars>
          <dgm:chPref val="3"/>
        </dgm:presLayoutVars>
      </dgm:prSet>
      <dgm:spPr/>
      <dgm:t>
        <a:bodyPr/>
        <a:lstStyle/>
        <a:p>
          <a:endParaRPr lang="en-US"/>
        </a:p>
      </dgm:t>
    </dgm:pt>
    <dgm:pt modelId="{C57F841D-9212-4CFB-A0EC-80818616E41C}" type="pres">
      <dgm:prSet presAssocID="{C2500E48-1187-492C-88ED-DEB17BD589D7}" presName="rootConnector" presStyleLbl="node4" presStyleIdx="3" presStyleCnt="5"/>
      <dgm:spPr/>
      <dgm:t>
        <a:bodyPr/>
        <a:lstStyle/>
        <a:p>
          <a:endParaRPr lang="en-US"/>
        </a:p>
      </dgm:t>
    </dgm:pt>
    <dgm:pt modelId="{480B7B0A-CFC7-4547-B64F-B753175802FF}" type="pres">
      <dgm:prSet presAssocID="{C2500E48-1187-492C-88ED-DEB17BD589D7}" presName="hierChild4" presStyleCnt="0"/>
      <dgm:spPr/>
    </dgm:pt>
    <dgm:pt modelId="{CF334938-FCD4-4D91-AD19-1E9EEBE06906}" type="pres">
      <dgm:prSet presAssocID="{94B2E702-3A3C-4F6B-8834-B6999760EF9E}" presName="Name64" presStyleLbl="parChTrans1D4" presStyleIdx="4" presStyleCnt="5"/>
      <dgm:spPr/>
      <dgm:t>
        <a:bodyPr/>
        <a:lstStyle/>
        <a:p>
          <a:endParaRPr lang="en-US"/>
        </a:p>
      </dgm:t>
    </dgm:pt>
    <dgm:pt modelId="{FE08E6D0-436D-44C9-8548-C8E045863759}" type="pres">
      <dgm:prSet presAssocID="{8BF85543-674E-4B2E-A73A-4F0A3BACD0B7}" presName="hierRoot2" presStyleCnt="0">
        <dgm:presLayoutVars>
          <dgm:hierBranch val="init"/>
        </dgm:presLayoutVars>
      </dgm:prSet>
      <dgm:spPr/>
    </dgm:pt>
    <dgm:pt modelId="{53319226-9746-4F61-AE5E-8AC9E9331580}" type="pres">
      <dgm:prSet presAssocID="{8BF85543-674E-4B2E-A73A-4F0A3BACD0B7}" presName="rootComposite" presStyleCnt="0"/>
      <dgm:spPr/>
    </dgm:pt>
    <dgm:pt modelId="{73AA89D6-C675-4516-B514-998978565BCA}" type="pres">
      <dgm:prSet presAssocID="{8BF85543-674E-4B2E-A73A-4F0A3BACD0B7}" presName="rootText" presStyleLbl="node4" presStyleIdx="4" presStyleCnt="5">
        <dgm:presLayoutVars>
          <dgm:chPref val="3"/>
        </dgm:presLayoutVars>
      </dgm:prSet>
      <dgm:spPr/>
      <dgm:t>
        <a:bodyPr/>
        <a:lstStyle/>
        <a:p>
          <a:endParaRPr lang="en-US"/>
        </a:p>
      </dgm:t>
    </dgm:pt>
    <dgm:pt modelId="{8C676F1D-D235-4D83-BBB3-A5A6C921A2EC}" type="pres">
      <dgm:prSet presAssocID="{8BF85543-674E-4B2E-A73A-4F0A3BACD0B7}" presName="rootConnector" presStyleLbl="node4" presStyleIdx="4" presStyleCnt="5"/>
      <dgm:spPr/>
      <dgm:t>
        <a:bodyPr/>
        <a:lstStyle/>
        <a:p>
          <a:endParaRPr lang="en-US"/>
        </a:p>
      </dgm:t>
    </dgm:pt>
    <dgm:pt modelId="{E9A741F3-2439-4DF3-B78C-77D70E46741E}" type="pres">
      <dgm:prSet presAssocID="{8BF85543-674E-4B2E-A73A-4F0A3BACD0B7}" presName="hierChild4" presStyleCnt="0"/>
      <dgm:spPr/>
    </dgm:pt>
    <dgm:pt modelId="{8D00407B-6EC8-4BB7-AB27-98C941E3CA39}" type="pres">
      <dgm:prSet presAssocID="{8BF85543-674E-4B2E-A73A-4F0A3BACD0B7}" presName="hierChild5" presStyleCnt="0"/>
      <dgm:spPr/>
    </dgm:pt>
    <dgm:pt modelId="{931F367C-2C64-4732-BD3A-D53607A73D93}" type="pres">
      <dgm:prSet presAssocID="{C2500E48-1187-492C-88ED-DEB17BD589D7}" presName="hierChild5" presStyleCnt="0"/>
      <dgm:spPr/>
    </dgm:pt>
    <dgm:pt modelId="{8A78D071-D36B-41FA-8BCB-05F6C026EDA0}" type="pres">
      <dgm:prSet presAssocID="{01BD04C2-D57B-4674-A4CE-B9C963D2B1CC}" presName="hierChild5" presStyleCnt="0"/>
      <dgm:spPr/>
    </dgm:pt>
    <dgm:pt modelId="{EEC3C4B0-10F7-4940-97ED-FFAE18C7C9B7}" type="pres">
      <dgm:prSet presAssocID="{A355D2C7-FC9C-443F-BE69-B368DDD9ADA2}" presName="hierChild5" presStyleCnt="0"/>
      <dgm:spPr/>
    </dgm:pt>
    <dgm:pt modelId="{D74D795B-ECF1-4CF4-96B5-C84246D3A96A}" type="pres">
      <dgm:prSet presAssocID="{F0551F5D-4BBB-4121-8E8A-55526EA54CC7}" presName="hierChild3" presStyleCnt="0"/>
      <dgm:spPr/>
    </dgm:pt>
  </dgm:ptLst>
  <dgm:cxnLst>
    <dgm:cxn modelId="{9F48A93D-203F-47BF-9D95-CF6083C7BB71}" type="presOf" srcId="{87998DE9-B0E0-4D6E-9F02-8B1E7C29FBFF}" destId="{02AFE383-6A97-46CD-97F9-8F80DE574F6D}" srcOrd="0" destOrd="0" presId="urn:microsoft.com/office/officeart/2009/3/layout/HorizontalOrganizationChart"/>
    <dgm:cxn modelId="{64364653-792B-47EC-9EBF-98988E00E7A8}" type="presOf" srcId="{A355D2C7-FC9C-443F-BE69-B368DDD9ADA2}" destId="{CBF3FE24-26A1-4289-ACB1-DD646ED4784F}" srcOrd="0" destOrd="0" presId="urn:microsoft.com/office/officeart/2009/3/layout/HorizontalOrganizationChart"/>
    <dgm:cxn modelId="{E1AD964E-7D82-4289-856C-5F3568945DE3}" type="presOf" srcId="{EFF151DD-9D67-4499-B93C-F294DF39AE51}" destId="{9BF75B1B-DDDE-4CEC-A7DE-5839E848AD8C}" srcOrd="0" destOrd="0" presId="urn:microsoft.com/office/officeart/2009/3/layout/HorizontalOrganizationChart"/>
    <dgm:cxn modelId="{158E9532-217A-42CA-84DD-45D61D1E8B6C}" srcId="{C2500E48-1187-492C-88ED-DEB17BD589D7}" destId="{8BF85543-674E-4B2E-A73A-4F0A3BACD0B7}" srcOrd="0" destOrd="0" parTransId="{94B2E702-3A3C-4F6B-8834-B6999760EF9E}" sibTransId="{16276CFB-5991-4138-BDB1-1EDF35320F22}"/>
    <dgm:cxn modelId="{2A81F7AE-F6B2-44A6-9F04-48AE4A99292B}" type="presOf" srcId="{F0551F5D-4BBB-4121-8E8A-55526EA54CC7}" destId="{E5114582-4D53-48C3-BDD4-B18E60E4B56D}" srcOrd="1" destOrd="0" presId="urn:microsoft.com/office/officeart/2009/3/layout/HorizontalOrganizationChart"/>
    <dgm:cxn modelId="{A0FBE041-6CDB-4096-9109-CDBF2414402B}" type="presOf" srcId="{E0FBE288-8F44-4B10-A202-618B9F3AA22E}" destId="{219B6173-4207-40F2-92D7-2619C72834D0}" srcOrd="1" destOrd="0" presId="urn:microsoft.com/office/officeart/2009/3/layout/HorizontalOrganizationChart"/>
    <dgm:cxn modelId="{127896A8-A4C4-4BD8-9048-02B458134D9C}" srcId="{87998DE9-B0E0-4D6E-9F02-8B1E7C29FBFF}" destId="{E7D4F058-4F5F-4056-973F-3E09EAD84868}" srcOrd="1" destOrd="0" parTransId="{15444483-75CC-4AFA-B512-699751428D52}" sibTransId="{D5F7C335-145B-4CC5-8169-3BC985A06463}"/>
    <dgm:cxn modelId="{A3C01B08-F826-4CF7-B0F0-86C9F1ED6ED9}" type="presOf" srcId="{F0CFC8E6-B5AB-49B6-AE69-4DD8CD4E0942}" destId="{097485E0-9A52-4BD8-9D8D-DA0F06E15ECA}" srcOrd="0" destOrd="0" presId="urn:microsoft.com/office/officeart/2009/3/layout/HorizontalOrganizationChart"/>
    <dgm:cxn modelId="{BD613346-724F-4D85-A85F-F4078EFDF7F7}" srcId="{F0551F5D-4BBB-4121-8E8A-55526EA54CC7}" destId="{76052B4C-6798-493D-8EC8-EF2E5E0A1DC1}" srcOrd="1" destOrd="0" parTransId="{520562AD-3ED8-48E8-B3A4-DCBF4DB1796E}" sibTransId="{641BFE7C-0E7E-4E64-8D78-C74A5AEC06C6}"/>
    <dgm:cxn modelId="{A2F262D6-377C-4E8F-9716-B462817A24FE}" srcId="{87998DE9-B0E0-4D6E-9F02-8B1E7C29FBFF}" destId="{19F5F7CB-2D83-4117-95A7-DB003BBC266F}" srcOrd="0" destOrd="0" parTransId="{F0CFC8E6-B5AB-49B6-AE69-4DD8CD4E0942}" sibTransId="{4FC8CA44-A7CB-4DF6-87E0-47397F9AF6B7}"/>
    <dgm:cxn modelId="{85C54E2E-FA70-40BB-83FB-B8777995CB4E}" srcId="{01BD04C2-D57B-4674-A4CE-B9C963D2B1CC}" destId="{C2500E48-1187-492C-88ED-DEB17BD589D7}" srcOrd="0" destOrd="0" parTransId="{2183ACA8-AAB5-467A-8CA0-9B9F46CFB328}" sibTransId="{75BAF4F3-31B0-4D0E-8EE7-FFE991B3A694}"/>
    <dgm:cxn modelId="{868D2519-A4E4-49BB-8C66-75BECFCDC2F3}" srcId="{EFF151DD-9D67-4499-B93C-F294DF39AE51}" destId="{C54A63ED-147A-4F7D-8C12-9C41D1B485EB}" srcOrd="0" destOrd="0" parTransId="{BE22EFF1-7282-4906-AFCB-2F4BAC30C9F1}" sibTransId="{179DF5C9-565E-4601-8F4F-E71B705700D2}"/>
    <dgm:cxn modelId="{FCD578D5-FCD4-43B0-A06E-C4AFEAA942D0}" type="presOf" srcId="{19F5F7CB-2D83-4117-95A7-DB003BBC266F}" destId="{BB014A3C-BDBF-4741-8010-A2C068D3369D}" srcOrd="0" destOrd="0" presId="urn:microsoft.com/office/officeart/2009/3/layout/HorizontalOrganizationChart"/>
    <dgm:cxn modelId="{00C24C6E-0382-42BC-A86B-2A6CB7B3B34D}" type="presOf" srcId="{A39CF9B7-93DA-4336-8C78-56B0D4B5D30B}" destId="{4D473314-16B6-4615-8F95-FB92519B1DB1}" srcOrd="0" destOrd="0" presId="urn:microsoft.com/office/officeart/2009/3/layout/HorizontalOrganizationChart"/>
    <dgm:cxn modelId="{0BFDD377-3016-4E86-A796-900E92282336}" type="presOf" srcId="{520562AD-3ED8-48E8-B3A4-DCBF4DB1796E}" destId="{0C380B66-BBD9-49A4-B746-35C400C3F7CB}" srcOrd="0" destOrd="0" presId="urn:microsoft.com/office/officeart/2009/3/layout/HorizontalOrganizationChart"/>
    <dgm:cxn modelId="{6AD8E308-49F8-487B-A331-35C9755A605A}" type="presOf" srcId="{E7D4F058-4F5F-4056-973F-3E09EAD84868}" destId="{FEDC1392-952F-4D0A-8571-F31802F58D7A}" srcOrd="0" destOrd="0" presId="urn:microsoft.com/office/officeart/2009/3/layout/HorizontalOrganizationChart"/>
    <dgm:cxn modelId="{2EB9151A-7B8A-4237-AB31-1D3AAF6B38DA}" type="presOf" srcId="{15444483-75CC-4AFA-B512-699751428D52}" destId="{6B2851AD-6811-4B3F-81DB-3DF43B550B8D}" srcOrd="0" destOrd="0" presId="urn:microsoft.com/office/officeart/2009/3/layout/HorizontalOrganizationChart"/>
    <dgm:cxn modelId="{011663FF-3470-4DE1-ACD8-FF5A038D7887}" type="presOf" srcId="{AF4404B8-855B-492E-8EA3-C32E051F8FF5}" destId="{1DCA5150-6307-4410-BEFE-ECC36AD896F4}" srcOrd="0" destOrd="0" presId="urn:microsoft.com/office/officeart/2009/3/layout/HorizontalOrganizationChart"/>
    <dgm:cxn modelId="{49E89346-3B1F-42C7-A9DF-C8ED7608EED9}" type="presOf" srcId="{C54A63ED-147A-4F7D-8C12-9C41D1B485EB}" destId="{EA875D82-A4E1-400E-9CEE-8722B7403A98}" srcOrd="1" destOrd="0" presId="urn:microsoft.com/office/officeart/2009/3/layout/HorizontalOrganizationChart"/>
    <dgm:cxn modelId="{16F75EAE-E4F8-430E-8ED5-9BED0E7D2507}" type="presOf" srcId="{75D04C7D-73D2-4345-BC69-CE0C58B5A760}" destId="{B6CD6433-1F26-477C-867F-ACDE35AD584D}" srcOrd="0" destOrd="0" presId="urn:microsoft.com/office/officeart/2009/3/layout/HorizontalOrganizationChart"/>
    <dgm:cxn modelId="{139AA810-67E8-4FD5-AF35-687AF0C25C6D}" type="presOf" srcId="{CFDD3E83-8D1F-447D-90D4-45AA6BC7EAB4}" destId="{7ED7E60C-C9B0-4ED8-BDC5-9E3AA8E929EE}" srcOrd="0" destOrd="0" presId="urn:microsoft.com/office/officeart/2009/3/layout/HorizontalOrganizationChart"/>
    <dgm:cxn modelId="{724AA228-CB47-499E-B61A-D9DE7A231B10}" type="presOf" srcId="{BE22EFF1-7282-4906-AFCB-2F4BAC30C9F1}" destId="{C1BB9B48-F01A-4404-8439-0F7E7281CD8F}" srcOrd="0" destOrd="0" presId="urn:microsoft.com/office/officeart/2009/3/layout/HorizontalOrganizationChart"/>
    <dgm:cxn modelId="{A4E9AE2D-AD07-4EA2-ACA2-17F24346ABAB}" type="presOf" srcId="{EFF151DD-9D67-4499-B93C-F294DF39AE51}" destId="{F9DCFA91-D56B-4BA7-90E3-3663F9BFCCF4}" srcOrd="1" destOrd="0" presId="urn:microsoft.com/office/officeart/2009/3/layout/HorizontalOrganizationChart"/>
    <dgm:cxn modelId="{4EFD31EB-97B8-48A4-962C-79677A885192}" srcId="{AF4404B8-855B-492E-8EA3-C32E051F8FF5}" destId="{F0551F5D-4BBB-4121-8E8A-55526EA54CC7}" srcOrd="0" destOrd="0" parTransId="{5F29282B-835B-49A9-9B5C-61F2DD836E80}" sibTransId="{8C8FE85D-6FCA-46EB-80DA-923BBCE3E2A4}"/>
    <dgm:cxn modelId="{EA7AB2F9-F5B2-4928-9CA7-F346E7535F81}" type="presOf" srcId="{C2500E48-1187-492C-88ED-DEB17BD589D7}" destId="{F6736DB7-2EDC-4B46-880E-1F99CA650506}" srcOrd="0" destOrd="0" presId="urn:microsoft.com/office/officeart/2009/3/layout/HorizontalOrganizationChart"/>
    <dgm:cxn modelId="{F442DC31-5653-45E4-983D-07023CFDECCD}" type="presOf" srcId="{E7D4F058-4F5F-4056-973F-3E09EAD84868}" destId="{326ABCD0-59C1-4681-8A1B-21C12DCF332F}" srcOrd="1" destOrd="0" presId="urn:microsoft.com/office/officeart/2009/3/layout/HorizontalOrganizationChart"/>
    <dgm:cxn modelId="{9A57307F-2205-4CE8-BE15-D9A5F3869C6B}" srcId="{76052B4C-6798-493D-8EC8-EF2E5E0A1DC1}" destId="{87998DE9-B0E0-4D6E-9F02-8B1E7C29FBFF}" srcOrd="0" destOrd="0" parTransId="{75D04C7D-73D2-4345-BC69-CE0C58B5A760}" sibTransId="{258271D1-8290-42F7-BD9B-E337F5216D94}"/>
    <dgm:cxn modelId="{73CBCF96-665B-4D4E-AB6F-BBE160A93781}" type="presOf" srcId="{8BF85543-674E-4B2E-A73A-4F0A3BACD0B7}" destId="{73AA89D6-C675-4516-B514-998978565BCA}" srcOrd="0" destOrd="0" presId="urn:microsoft.com/office/officeart/2009/3/layout/HorizontalOrganizationChart"/>
    <dgm:cxn modelId="{3BB56F8D-51A3-47A0-8417-A4D320A5A6BE}" type="presOf" srcId="{C2500E48-1187-492C-88ED-DEB17BD589D7}" destId="{C57F841D-9212-4CFB-A0EC-80818616E41C}" srcOrd="1" destOrd="0" presId="urn:microsoft.com/office/officeart/2009/3/layout/HorizontalOrganizationChart"/>
    <dgm:cxn modelId="{CF8E4ACD-118D-4307-A2DA-5D3CF0A4781C}" srcId="{F0551F5D-4BBB-4121-8E8A-55526EA54CC7}" destId="{A355D2C7-FC9C-443F-BE69-B368DDD9ADA2}" srcOrd="2" destOrd="0" parTransId="{77199E83-97DE-4D85-BE91-A302C75C9552}" sibTransId="{ED9DE2DD-14F5-475D-A528-FAF89AC7098C}"/>
    <dgm:cxn modelId="{2C27E727-1E00-41AA-BF29-A06F24896A60}" srcId="{F0551F5D-4BBB-4121-8E8A-55526EA54CC7}" destId="{EFF151DD-9D67-4499-B93C-F294DF39AE51}" srcOrd="0" destOrd="0" parTransId="{E4C1BF0B-0B8E-40BA-9464-393AB216D643}" sibTransId="{F7448317-6465-4A29-9F88-B2453843E995}"/>
    <dgm:cxn modelId="{5828DFF6-A390-4F7C-B4C2-2548B7A76365}" type="presOf" srcId="{01BD04C2-D57B-4674-A4CE-B9C963D2B1CC}" destId="{49EFA51D-BFD5-42D4-95E4-89C86EF2844F}" srcOrd="0" destOrd="0" presId="urn:microsoft.com/office/officeart/2009/3/layout/HorizontalOrganizationChart"/>
    <dgm:cxn modelId="{80F3AD10-7419-4561-9A7D-0C4FBAAA399C}" type="presOf" srcId="{E4C1BF0B-0B8E-40BA-9464-393AB216D643}" destId="{DECC570F-054F-4B5B-9FCC-0FD3D718FE6B}" srcOrd="0" destOrd="0" presId="urn:microsoft.com/office/officeart/2009/3/layout/HorizontalOrganizationChart"/>
    <dgm:cxn modelId="{FDA85C5A-84AD-4B27-92B2-70D832C825E0}" type="presOf" srcId="{F0551F5D-4BBB-4121-8E8A-55526EA54CC7}" destId="{0F02FAC0-7106-4FFC-B057-C0405C67508F}" srcOrd="0" destOrd="0" presId="urn:microsoft.com/office/officeart/2009/3/layout/HorizontalOrganizationChart"/>
    <dgm:cxn modelId="{CC2399A4-5DE7-4653-95DC-908CE8364D54}" type="presOf" srcId="{77199E83-97DE-4D85-BE91-A302C75C9552}" destId="{20C3A640-1D29-4518-8BF9-618AEF99B3E6}" srcOrd="0" destOrd="0" presId="urn:microsoft.com/office/officeart/2009/3/layout/HorizontalOrganizationChart"/>
    <dgm:cxn modelId="{0998AF43-2E60-4F3C-83A0-D91C9F8AB883}" type="presOf" srcId="{8BF85543-674E-4B2E-A73A-4F0A3BACD0B7}" destId="{8C676F1D-D235-4D83-BBB3-A5A6C921A2EC}" srcOrd="1" destOrd="0" presId="urn:microsoft.com/office/officeart/2009/3/layout/HorizontalOrganizationChart"/>
    <dgm:cxn modelId="{7F83927D-8B03-48A3-9DC9-239557FD7972}" srcId="{A355D2C7-FC9C-443F-BE69-B368DDD9ADA2}" destId="{01BD04C2-D57B-4674-A4CE-B9C963D2B1CC}" srcOrd="0" destOrd="0" parTransId="{CFDD3E83-8D1F-447D-90D4-45AA6BC7EAB4}" sibTransId="{578C1075-0BB6-4A18-8D10-7100D0BDB18C}"/>
    <dgm:cxn modelId="{79639F58-3533-4E43-8691-878CA7512502}" type="presOf" srcId="{E0FBE288-8F44-4B10-A202-618B9F3AA22E}" destId="{F32CA8B8-E654-41F6-815E-A7A494A7E283}" srcOrd="0" destOrd="0" presId="urn:microsoft.com/office/officeart/2009/3/layout/HorizontalOrganizationChart"/>
    <dgm:cxn modelId="{2D3D25F4-90BD-43D1-BCF9-65F8D1D31BE8}" type="presOf" srcId="{C54A63ED-147A-4F7D-8C12-9C41D1B485EB}" destId="{4631D4FA-BD87-4044-92E0-2D1BEE91D17B}" srcOrd="0" destOrd="0" presId="urn:microsoft.com/office/officeart/2009/3/layout/HorizontalOrganizationChart"/>
    <dgm:cxn modelId="{A36C4DA4-090E-4299-A72B-EA99833C0211}" type="presOf" srcId="{76052B4C-6798-493D-8EC8-EF2E5E0A1DC1}" destId="{D836E6BD-46D0-44A1-9E33-50CD54FE1946}" srcOrd="1" destOrd="0" presId="urn:microsoft.com/office/officeart/2009/3/layout/HorizontalOrganizationChart"/>
    <dgm:cxn modelId="{C9B4E55A-4D9A-4575-85BF-37E3A190716C}" type="presOf" srcId="{A355D2C7-FC9C-443F-BE69-B368DDD9ADA2}" destId="{70EE300F-CBFD-4A3A-9D62-276BD4EBAF7A}" srcOrd="1" destOrd="0" presId="urn:microsoft.com/office/officeart/2009/3/layout/HorizontalOrganizationChart"/>
    <dgm:cxn modelId="{F8B95369-582B-4E97-AE19-806452827214}" type="presOf" srcId="{87998DE9-B0E0-4D6E-9F02-8B1E7C29FBFF}" destId="{A8313CD9-85D0-4410-B1AC-9C22A4038AF9}" srcOrd="1" destOrd="0" presId="urn:microsoft.com/office/officeart/2009/3/layout/HorizontalOrganizationChart"/>
    <dgm:cxn modelId="{2CA28F00-1152-4770-8915-0158F7BABB45}" type="presOf" srcId="{19F5F7CB-2D83-4117-95A7-DB003BBC266F}" destId="{B28C1BD2-0607-4CCF-995D-92476835B711}" srcOrd="1" destOrd="0" presId="urn:microsoft.com/office/officeart/2009/3/layout/HorizontalOrganizationChart"/>
    <dgm:cxn modelId="{06DB9750-0DCE-44AC-BF47-B559B0C4A817}" type="presOf" srcId="{01BD04C2-D57B-4674-A4CE-B9C963D2B1CC}" destId="{EFC3363C-52F2-4546-84C2-976610937390}" srcOrd="1" destOrd="0" presId="urn:microsoft.com/office/officeart/2009/3/layout/HorizontalOrganizationChart"/>
    <dgm:cxn modelId="{F4E53BD3-8242-4E4B-AC0E-8FAD7542551A}" type="presOf" srcId="{94B2E702-3A3C-4F6B-8834-B6999760EF9E}" destId="{CF334938-FCD4-4D91-AD19-1E9EEBE06906}" srcOrd="0" destOrd="0" presId="urn:microsoft.com/office/officeart/2009/3/layout/HorizontalOrganizationChart"/>
    <dgm:cxn modelId="{ED836D6E-A8DE-48B0-8742-D3E3D37B92CF}" type="presOf" srcId="{2183ACA8-AAB5-467A-8CA0-9B9F46CFB328}" destId="{51CE9CE1-6A5D-43CA-BDD3-99F1070ACD23}" srcOrd="0" destOrd="0" presId="urn:microsoft.com/office/officeart/2009/3/layout/HorizontalOrganizationChart"/>
    <dgm:cxn modelId="{0E3FEA83-24FE-47FF-B8C1-CFD6A3433C3D}" srcId="{87998DE9-B0E0-4D6E-9F02-8B1E7C29FBFF}" destId="{E0FBE288-8F44-4B10-A202-618B9F3AA22E}" srcOrd="2" destOrd="0" parTransId="{A39CF9B7-93DA-4336-8C78-56B0D4B5D30B}" sibTransId="{AA069AC3-93BA-410F-A4CF-1C49DB118EB1}"/>
    <dgm:cxn modelId="{6BA20BCC-D3B4-4FC7-B55F-062228C63482}" type="presOf" srcId="{76052B4C-6798-493D-8EC8-EF2E5E0A1DC1}" destId="{60622FA7-5A1E-4DF3-932B-BFA6281ACE1C}" srcOrd="0" destOrd="0" presId="urn:microsoft.com/office/officeart/2009/3/layout/HorizontalOrganizationChart"/>
    <dgm:cxn modelId="{76AC5060-0EFD-4A3B-99D1-EBA2F78A7DFA}" type="presParOf" srcId="{1DCA5150-6307-4410-BEFE-ECC36AD896F4}" destId="{F1D38B61-98FC-4D84-B08B-BB942A4824BF}" srcOrd="0" destOrd="0" presId="urn:microsoft.com/office/officeart/2009/3/layout/HorizontalOrganizationChart"/>
    <dgm:cxn modelId="{2EB17981-3B03-4BD1-9475-DAC9088B5FA2}" type="presParOf" srcId="{F1D38B61-98FC-4D84-B08B-BB942A4824BF}" destId="{FF6CBE61-943B-4AA2-B185-01934471F2DF}" srcOrd="0" destOrd="0" presId="urn:microsoft.com/office/officeart/2009/3/layout/HorizontalOrganizationChart"/>
    <dgm:cxn modelId="{E37D9914-8C38-461D-866A-453B9A26CCC1}" type="presParOf" srcId="{FF6CBE61-943B-4AA2-B185-01934471F2DF}" destId="{0F02FAC0-7106-4FFC-B057-C0405C67508F}" srcOrd="0" destOrd="0" presId="urn:microsoft.com/office/officeart/2009/3/layout/HorizontalOrganizationChart"/>
    <dgm:cxn modelId="{AE3CED38-08DF-4D3F-BCF7-0BD4F799776F}" type="presParOf" srcId="{FF6CBE61-943B-4AA2-B185-01934471F2DF}" destId="{E5114582-4D53-48C3-BDD4-B18E60E4B56D}" srcOrd="1" destOrd="0" presId="urn:microsoft.com/office/officeart/2009/3/layout/HorizontalOrganizationChart"/>
    <dgm:cxn modelId="{22B104C6-D757-4E23-84CB-E60C4BC03986}" type="presParOf" srcId="{F1D38B61-98FC-4D84-B08B-BB942A4824BF}" destId="{768E0A89-2958-408B-81A2-E1DDDC2AF51B}" srcOrd="1" destOrd="0" presId="urn:microsoft.com/office/officeart/2009/3/layout/HorizontalOrganizationChart"/>
    <dgm:cxn modelId="{8B8BEF2C-5A73-468D-A22F-F511BD70C43D}" type="presParOf" srcId="{768E0A89-2958-408B-81A2-E1DDDC2AF51B}" destId="{DECC570F-054F-4B5B-9FCC-0FD3D718FE6B}" srcOrd="0" destOrd="0" presId="urn:microsoft.com/office/officeart/2009/3/layout/HorizontalOrganizationChart"/>
    <dgm:cxn modelId="{3EFD12F2-59A6-4C7D-9297-8EC4F934201A}" type="presParOf" srcId="{768E0A89-2958-408B-81A2-E1DDDC2AF51B}" destId="{345068D2-C650-4515-9849-F22807CC1E99}" srcOrd="1" destOrd="0" presId="urn:microsoft.com/office/officeart/2009/3/layout/HorizontalOrganizationChart"/>
    <dgm:cxn modelId="{42347F89-ED85-44A3-B5A5-DD79B04ABE69}" type="presParOf" srcId="{345068D2-C650-4515-9849-F22807CC1E99}" destId="{A8F6E33A-33CF-48B5-8FC5-84372FE97C60}" srcOrd="0" destOrd="0" presId="urn:microsoft.com/office/officeart/2009/3/layout/HorizontalOrganizationChart"/>
    <dgm:cxn modelId="{E8B4031D-DCE1-4AC8-9925-B6273C633DD2}" type="presParOf" srcId="{A8F6E33A-33CF-48B5-8FC5-84372FE97C60}" destId="{9BF75B1B-DDDE-4CEC-A7DE-5839E848AD8C}" srcOrd="0" destOrd="0" presId="urn:microsoft.com/office/officeart/2009/3/layout/HorizontalOrganizationChart"/>
    <dgm:cxn modelId="{EF39C72F-BC86-457D-AC8A-EE9C92CABA30}" type="presParOf" srcId="{A8F6E33A-33CF-48B5-8FC5-84372FE97C60}" destId="{F9DCFA91-D56B-4BA7-90E3-3663F9BFCCF4}" srcOrd="1" destOrd="0" presId="urn:microsoft.com/office/officeart/2009/3/layout/HorizontalOrganizationChart"/>
    <dgm:cxn modelId="{9B83427B-80D6-44A9-A218-666346342639}" type="presParOf" srcId="{345068D2-C650-4515-9849-F22807CC1E99}" destId="{3A67B30C-55E8-41AB-9200-97E4C4E3AE6C}" srcOrd="1" destOrd="0" presId="urn:microsoft.com/office/officeart/2009/3/layout/HorizontalOrganizationChart"/>
    <dgm:cxn modelId="{6221C0F3-5B46-41F6-9E5C-E663016EEAF8}" type="presParOf" srcId="{3A67B30C-55E8-41AB-9200-97E4C4E3AE6C}" destId="{C1BB9B48-F01A-4404-8439-0F7E7281CD8F}" srcOrd="0" destOrd="0" presId="urn:microsoft.com/office/officeart/2009/3/layout/HorizontalOrganizationChart"/>
    <dgm:cxn modelId="{336E28B2-E143-49A5-8A4A-1994A5110C45}" type="presParOf" srcId="{3A67B30C-55E8-41AB-9200-97E4C4E3AE6C}" destId="{87A97B70-CC3D-40E7-BADE-6421383A83A1}" srcOrd="1" destOrd="0" presId="urn:microsoft.com/office/officeart/2009/3/layout/HorizontalOrganizationChart"/>
    <dgm:cxn modelId="{5B685B98-5091-4390-A41C-6A2B6FFBCABF}" type="presParOf" srcId="{87A97B70-CC3D-40E7-BADE-6421383A83A1}" destId="{F88707CE-4F45-4E36-A740-382AFB3902A0}" srcOrd="0" destOrd="0" presId="urn:microsoft.com/office/officeart/2009/3/layout/HorizontalOrganizationChart"/>
    <dgm:cxn modelId="{212FDBAF-7031-4A2F-B0A8-10FB3BDC050B}" type="presParOf" srcId="{F88707CE-4F45-4E36-A740-382AFB3902A0}" destId="{4631D4FA-BD87-4044-92E0-2D1BEE91D17B}" srcOrd="0" destOrd="0" presId="urn:microsoft.com/office/officeart/2009/3/layout/HorizontalOrganizationChart"/>
    <dgm:cxn modelId="{2DC6BF92-54CE-4675-8006-FB0C241D1255}" type="presParOf" srcId="{F88707CE-4F45-4E36-A740-382AFB3902A0}" destId="{EA875D82-A4E1-400E-9CEE-8722B7403A98}" srcOrd="1" destOrd="0" presId="urn:microsoft.com/office/officeart/2009/3/layout/HorizontalOrganizationChart"/>
    <dgm:cxn modelId="{1D21000B-1F36-48C1-838B-7BEEEFCC8B0E}" type="presParOf" srcId="{87A97B70-CC3D-40E7-BADE-6421383A83A1}" destId="{EC548E9E-07FB-4868-B424-B1340894CC6F}" srcOrd="1" destOrd="0" presId="urn:microsoft.com/office/officeart/2009/3/layout/HorizontalOrganizationChart"/>
    <dgm:cxn modelId="{50B9B16C-D9F1-44B9-9717-9F4125ADCF75}" type="presParOf" srcId="{87A97B70-CC3D-40E7-BADE-6421383A83A1}" destId="{11860B02-B0C5-416C-8E26-8A9BA9ACED43}" srcOrd="2" destOrd="0" presId="urn:microsoft.com/office/officeart/2009/3/layout/HorizontalOrganizationChart"/>
    <dgm:cxn modelId="{976AB453-B36E-4CA7-9DBF-BDD447E9B885}" type="presParOf" srcId="{345068D2-C650-4515-9849-F22807CC1E99}" destId="{BCC30D4D-12F5-42C5-9DB4-0BB8C2AC6167}" srcOrd="2" destOrd="0" presId="urn:microsoft.com/office/officeart/2009/3/layout/HorizontalOrganizationChart"/>
    <dgm:cxn modelId="{9768CBD1-2431-4B7C-9B55-B049095894AF}" type="presParOf" srcId="{768E0A89-2958-408B-81A2-E1DDDC2AF51B}" destId="{0C380B66-BBD9-49A4-B746-35C400C3F7CB}" srcOrd="2" destOrd="0" presId="urn:microsoft.com/office/officeart/2009/3/layout/HorizontalOrganizationChart"/>
    <dgm:cxn modelId="{AD3FD12E-B996-415B-B334-16CD4AE57642}" type="presParOf" srcId="{768E0A89-2958-408B-81A2-E1DDDC2AF51B}" destId="{2A903610-9988-4712-A326-184254A43B35}" srcOrd="3" destOrd="0" presId="urn:microsoft.com/office/officeart/2009/3/layout/HorizontalOrganizationChart"/>
    <dgm:cxn modelId="{87ADE746-E29F-443D-A213-C7E1A7ABED4D}" type="presParOf" srcId="{2A903610-9988-4712-A326-184254A43B35}" destId="{C1D1E192-ED7B-4C0C-992D-65B04BCC9A0E}" srcOrd="0" destOrd="0" presId="urn:microsoft.com/office/officeart/2009/3/layout/HorizontalOrganizationChart"/>
    <dgm:cxn modelId="{2747500B-3A80-427D-96FF-C3389C41E8C2}" type="presParOf" srcId="{C1D1E192-ED7B-4C0C-992D-65B04BCC9A0E}" destId="{60622FA7-5A1E-4DF3-932B-BFA6281ACE1C}" srcOrd="0" destOrd="0" presId="urn:microsoft.com/office/officeart/2009/3/layout/HorizontalOrganizationChart"/>
    <dgm:cxn modelId="{2BFED8B3-EA7C-4559-8308-0C07A263688A}" type="presParOf" srcId="{C1D1E192-ED7B-4C0C-992D-65B04BCC9A0E}" destId="{D836E6BD-46D0-44A1-9E33-50CD54FE1946}" srcOrd="1" destOrd="0" presId="urn:microsoft.com/office/officeart/2009/3/layout/HorizontalOrganizationChart"/>
    <dgm:cxn modelId="{256B5148-500A-41F5-9922-54B31C4716AF}" type="presParOf" srcId="{2A903610-9988-4712-A326-184254A43B35}" destId="{AB208FF9-D180-4C9C-B02F-55C086828870}" srcOrd="1" destOrd="0" presId="urn:microsoft.com/office/officeart/2009/3/layout/HorizontalOrganizationChart"/>
    <dgm:cxn modelId="{0AC1F183-F318-445C-82FB-89D71EA1BBA1}" type="presParOf" srcId="{AB208FF9-D180-4C9C-B02F-55C086828870}" destId="{B6CD6433-1F26-477C-867F-ACDE35AD584D}" srcOrd="0" destOrd="0" presId="urn:microsoft.com/office/officeart/2009/3/layout/HorizontalOrganizationChart"/>
    <dgm:cxn modelId="{44B67998-F2D2-4700-86DF-80BAF9AB6C11}" type="presParOf" srcId="{AB208FF9-D180-4C9C-B02F-55C086828870}" destId="{D2436C83-1E57-4242-B2E5-7BA336D5362C}" srcOrd="1" destOrd="0" presId="urn:microsoft.com/office/officeart/2009/3/layout/HorizontalOrganizationChart"/>
    <dgm:cxn modelId="{AF9DEA7A-E780-46F0-887A-7149D6C9F99D}" type="presParOf" srcId="{D2436C83-1E57-4242-B2E5-7BA336D5362C}" destId="{49A43462-973B-4C95-B108-FFCD8C971581}" srcOrd="0" destOrd="0" presId="urn:microsoft.com/office/officeart/2009/3/layout/HorizontalOrganizationChart"/>
    <dgm:cxn modelId="{636620AE-43FE-4D82-89E9-96E16EC4AAFD}" type="presParOf" srcId="{49A43462-973B-4C95-B108-FFCD8C971581}" destId="{02AFE383-6A97-46CD-97F9-8F80DE574F6D}" srcOrd="0" destOrd="0" presId="urn:microsoft.com/office/officeart/2009/3/layout/HorizontalOrganizationChart"/>
    <dgm:cxn modelId="{341AB6EF-6754-42EA-87AF-831D2897E530}" type="presParOf" srcId="{49A43462-973B-4C95-B108-FFCD8C971581}" destId="{A8313CD9-85D0-4410-B1AC-9C22A4038AF9}" srcOrd="1" destOrd="0" presId="urn:microsoft.com/office/officeart/2009/3/layout/HorizontalOrganizationChart"/>
    <dgm:cxn modelId="{CA3F3F71-DF8B-40F1-AD4A-82C901D530C8}" type="presParOf" srcId="{D2436C83-1E57-4242-B2E5-7BA336D5362C}" destId="{2FC8B734-0828-49CD-8828-D80055228893}" srcOrd="1" destOrd="0" presId="urn:microsoft.com/office/officeart/2009/3/layout/HorizontalOrganizationChart"/>
    <dgm:cxn modelId="{957D0549-6886-4DB2-A8FD-729AD56D5A36}" type="presParOf" srcId="{2FC8B734-0828-49CD-8828-D80055228893}" destId="{097485E0-9A52-4BD8-9D8D-DA0F06E15ECA}" srcOrd="0" destOrd="0" presId="urn:microsoft.com/office/officeart/2009/3/layout/HorizontalOrganizationChart"/>
    <dgm:cxn modelId="{23A8E4D2-D06E-4413-82B2-68A42087D03B}" type="presParOf" srcId="{2FC8B734-0828-49CD-8828-D80055228893}" destId="{D710912F-8979-4ADB-8B11-781C20651379}" srcOrd="1" destOrd="0" presId="urn:microsoft.com/office/officeart/2009/3/layout/HorizontalOrganizationChart"/>
    <dgm:cxn modelId="{7A7D61A5-29BA-457E-AD4E-41E3AB216FAD}" type="presParOf" srcId="{D710912F-8979-4ADB-8B11-781C20651379}" destId="{931D3194-472D-4E9C-B7D8-CA403B7F1C3F}" srcOrd="0" destOrd="0" presId="urn:microsoft.com/office/officeart/2009/3/layout/HorizontalOrganizationChart"/>
    <dgm:cxn modelId="{C752AFFA-D495-4588-A62F-57909C72B28F}" type="presParOf" srcId="{931D3194-472D-4E9C-B7D8-CA403B7F1C3F}" destId="{BB014A3C-BDBF-4741-8010-A2C068D3369D}" srcOrd="0" destOrd="0" presId="urn:microsoft.com/office/officeart/2009/3/layout/HorizontalOrganizationChart"/>
    <dgm:cxn modelId="{C5341953-CCB1-4B5A-85AC-D8CCC0D0A761}" type="presParOf" srcId="{931D3194-472D-4E9C-B7D8-CA403B7F1C3F}" destId="{B28C1BD2-0607-4CCF-995D-92476835B711}" srcOrd="1" destOrd="0" presId="urn:microsoft.com/office/officeart/2009/3/layout/HorizontalOrganizationChart"/>
    <dgm:cxn modelId="{ECFFF542-5858-4143-88BA-8E4B0BD08B64}" type="presParOf" srcId="{D710912F-8979-4ADB-8B11-781C20651379}" destId="{E7EC7CAE-2678-4DB0-8D2B-ABD23E9A7792}" srcOrd="1" destOrd="0" presId="urn:microsoft.com/office/officeart/2009/3/layout/HorizontalOrganizationChart"/>
    <dgm:cxn modelId="{9E679180-62D4-4350-B301-EB223E9C4986}" type="presParOf" srcId="{D710912F-8979-4ADB-8B11-781C20651379}" destId="{0AD9C2EF-3046-4966-A40F-A9B9825B940A}" srcOrd="2" destOrd="0" presId="urn:microsoft.com/office/officeart/2009/3/layout/HorizontalOrganizationChart"/>
    <dgm:cxn modelId="{3BD4ADA3-92FC-4C63-9CF9-33F919DF06F8}" type="presParOf" srcId="{2FC8B734-0828-49CD-8828-D80055228893}" destId="{6B2851AD-6811-4B3F-81DB-3DF43B550B8D}" srcOrd="2" destOrd="0" presId="urn:microsoft.com/office/officeart/2009/3/layout/HorizontalOrganizationChart"/>
    <dgm:cxn modelId="{AF6ED984-E111-45BB-8638-BF5E1E185002}" type="presParOf" srcId="{2FC8B734-0828-49CD-8828-D80055228893}" destId="{9BAFC780-927B-44E5-9C1D-8EF30EF0BD0A}" srcOrd="3" destOrd="0" presId="urn:microsoft.com/office/officeart/2009/3/layout/HorizontalOrganizationChart"/>
    <dgm:cxn modelId="{95C963F1-0794-40E2-9C80-601838E9B8F8}" type="presParOf" srcId="{9BAFC780-927B-44E5-9C1D-8EF30EF0BD0A}" destId="{F85F8170-7622-4B0B-858B-A9FE9F89925C}" srcOrd="0" destOrd="0" presId="urn:microsoft.com/office/officeart/2009/3/layout/HorizontalOrganizationChart"/>
    <dgm:cxn modelId="{AC486618-62AB-404C-80CE-17B7F093F461}" type="presParOf" srcId="{F85F8170-7622-4B0B-858B-A9FE9F89925C}" destId="{FEDC1392-952F-4D0A-8571-F31802F58D7A}" srcOrd="0" destOrd="0" presId="urn:microsoft.com/office/officeart/2009/3/layout/HorizontalOrganizationChart"/>
    <dgm:cxn modelId="{8A0D2185-1086-45D8-8A18-ECCB5C76E4F4}" type="presParOf" srcId="{F85F8170-7622-4B0B-858B-A9FE9F89925C}" destId="{326ABCD0-59C1-4681-8A1B-21C12DCF332F}" srcOrd="1" destOrd="0" presId="urn:microsoft.com/office/officeart/2009/3/layout/HorizontalOrganizationChart"/>
    <dgm:cxn modelId="{9B95C220-4401-49E5-A280-AA4B8AF3E6B0}" type="presParOf" srcId="{9BAFC780-927B-44E5-9C1D-8EF30EF0BD0A}" destId="{1704EC60-6FB0-44C7-90D1-25A5FC2E3218}" srcOrd="1" destOrd="0" presId="urn:microsoft.com/office/officeart/2009/3/layout/HorizontalOrganizationChart"/>
    <dgm:cxn modelId="{FB97736B-D3DA-4CCD-A309-266F14C2E358}" type="presParOf" srcId="{9BAFC780-927B-44E5-9C1D-8EF30EF0BD0A}" destId="{A43BDE95-C08F-4155-912F-28A25BD13086}" srcOrd="2" destOrd="0" presId="urn:microsoft.com/office/officeart/2009/3/layout/HorizontalOrganizationChart"/>
    <dgm:cxn modelId="{3AD7F8E8-D7B9-4DFC-A653-43673C1C1A23}" type="presParOf" srcId="{2FC8B734-0828-49CD-8828-D80055228893}" destId="{4D473314-16B6-4615-8F95-FB92519B1DB1}" srcOrd="4" destOrd="0" presId="urn:microsoft.com/office/officeart/2009/3/layout/HorizontalOrganizationChart"/>
    <dgm:cxn modelId="{BF71E9DD-8CF8-4F22-A624-C2045D1CD1E9}" type="presParOf" srcId="{2FC8B734-0828-49CD-8828-D80055228893}" destId="{FB84D674-5C83-4B7C-9D1D-AF643D25AD6F}" srcOrd="5" destOrd="0" presId="urn:microsoft.com/office/officeart/2009/3/layout/HorizontalOrganizationChart"/>
    <dgm:cxn modelId="{96D1BCBF-A507-4D6C-A2FC-7370573DC036}" type="presParOf" srcId="{FB84D674-5C83-4B7C-9D1D-AF643D25AD6F}" destId="{620952CF-1077-40F1-82D8-D429C40F7A33}" srcOrd="0" destOrd="0" presId="urn:microsoft.com/office/officeart/2009/3/layout/HorizontalOrganizationChart"/>
    <dgm:cxn modelId="{0C7DDD99-3105-4DDC-865E-75787A4A8575}" type="presParOf" srcId="{620952CF-1077-40F1-82D8-D429C40F7A33}" destId="{F32CA8B8-E654-41F6-815E-A7A494A7E283}" srcOrd="0" destOrd="0" presId="urn:microsoft.com/office/officeart/2009/3/layout/HorizontalOrganizationChart"/>
    <dgm:cxn modelId="{11EE8ACF-09D4-43FE-AFF1-CFC1666EAD91}" type="presParOf" srcId="{620952CF-1077-40F1-82D8-D429C40F7A33}" destId="{219B6173-4207-40F2-92D7-2619C72834D0}" srcOrd="1" destOrd="0" presId="urn:microsoft.com/office/officeart/2009/3/layout/HorizontalOrganizationChart"/>
    <dgm:cxn modelId="{BD2807B8-8439-404D-B730-BDDAC49E2769}" type="presParOf" srcId="{FB84D674-5C83-4B7C-9D1D-AF643D25AD6F}" destId="{3E9FA37E-ECBD-4D83-AD5F-A255DF48E535}" srcOrd="1" destOrd="0" presId="urn:microsoft.com/office/officeart/2009/3/layout/HorizontalOrganizationChart"/>
    <dgm:cxn modelId="{19739C2E-C12A-45F0-98E7-D541E4587D70}" type="presParOf" srcId="{FB84D674-5C83-4B7C-9D1D-AF643D25AD6F}" destId="{CCE10377-BED9-415E-A822-BE3E76BAA040}" srcOrd="2" destOrd="0" presId="urn:microsoft.com/office/officeart/2009/3/layout/HorizontalOrganizationChart"/>
    <dgm:cxn modelId="{6F5C0DEA-73AF-4272-B0B3-D3E8E9C2CC9B}" type="presParOf" srcId="{D2436C83-1E57-4242-B2E5-7BA336D5362C}" destId="{8C7FEC51-4C5B-48BA-BD24-BACBB40D13BF}" srcOrd="2" destOrd="0" presId="urn:microsoft.com/office/officeart/2009/3/layout/HorizontalOrganizationChart"/>
    <dgm:cxn modelId="{00194A9D-476F-4C3E-AF01-E218B3A1990E}" type="presParOf" srcId="{2A903610-9988-4712-A326-184254A43B35}" destId="{90EAEA4D-5896-4460-9A16-C19BC27A97BF}" srcOrd="2" destOrd="0" presId="urn:microsoft.com/office/officeart/2009/3/layout/HorizontalOrganizationChart"/>
    <dgm:cxn modelId="{191DE0EA-48A1-4AFD-995B-3E22DF5A9BE1}" type="presParOf" srcId="{768E0A89-2958-408B-81A2-E1DDDC2AF51B}" destId="{20C3A640-1D29-4518-8BF9-618AEF99B3E6}" srcOrd="4" destOrd="0" presId="urn:microsoft.com/office/officeart/2009/3/layout/HorizontalOrganizationChart"/>
    <dgm:cxn modelId="{BE0E1811-54E5-4FB3-9042-08CB2B32F1AF}" type="presParOf" srcId="{768E0A89-2958-408B-81A2-E1DDDC2AF51B}" destId="{76BDB21B-840E-4F9E-8613-CAB2CFD4B1EE}" srcOrd="5" destOrd="0" presId="urn:microsoft.com/office/officeart/2009/3/layout/HorizontalOrganizationChart"/>
    <dgm:cxn modelId="{EAB9F926-1D05-4FFA-96AF-25A8895EE6FA}" type="presParOf" srcId="{76BDB21B-840E-4F9E-8613-CAB2CFD4B1EE}" destId="{51E09D06-7FCF-4225-846E-2D02030B3BFD}" srcOrd="0" destOrd="0" presId="urn:microsoft.com/office/officeart/2009/3/layout/HorizontalOrganizationChart"/>
    <dgm:cxn modelId="{EF67DD3A-A632-4CFB-91D8-D28035CB9610}" type="presParOf" srcId="{51E09D06-7FCF-4225-846E-2D02030B3BFD}" destId="{CBF3FE24-26A1-4289-ACB1-DD646ED4784F}" srcOrd="0" destOrd="0" presId="urn:microsoft.com/office/officeart/2009/3/layout/HorizontalOrganizationChart"/>
    <dgm:cxn modelId="{78314A08-1608-4D66-9AA1-80BF0F92207C}" type="presParOf" srcId="{51E09D06-7FCF-4225-846E-2D02030B3BFD}" destId="{70EE300F-CBFD-4A3A-9D62-276BD4EBAF7A}" srcOrd="1" destOrd="0" presId="urn:microsoft.com/office/officeart/2009/3/layout/HorizontalOrganizationChart"/>
    <dgm:cxn modelId="{633113EC-FFDB-49B3-9E3E-7BEC35C917F7}" type="presParOf" srcId="{76BDB21B-840E-4F9E-8613-CAB2CFD4B1EE}" destId="{EA8BD92F-D524-434D-9824-A4B42F05A306}" srcOrd="1" destOrd="0" presId="urn:microsoft.com/office/officeart/2009/3/layout/HorizontalOrganizationChart"/>
    <dgm:cxn modelId="{57F91D71-E634-41B6-840C-D248EC3F841B}" type="presParOf" srcId="{EA8BD92F-D524-434D-9824-A4B42F05A306}" destId="{7ED7E60C-C9B0-4ED8-BDC5-9E3AA8E929EE}" srcOrd="0" destOrd="0" presId="urn:microsoft.com/office/officeart/2009/3/layout/HorizontalOrganizationChart"/>
    <dgm:cxn modelId="{A2B13131-AC15-4051-A0BF-7EDE3FF38A01}" type="presParOf" srcId="{EA8BD92F-D524-434D-9824-A4B42F05A306}" destId="{9DA81F42-6303-4829-AB3A-26A9D46030C6}" srcOrd="1" destOrd="0" presId="urn:microsoft.com/office/officeart/2009/3/layout/HorizontalOrganizationChart"/>
    <dgm:cxn modelId="{791A28E1-1924-44CE-8F8C-3A8D5ED1B9B2}" type="presParOf" srcId="{9DA81F42-6303-4829-AB3A-26A9D46030C6}" destId="{523C790B-C105-448D-9707-E34CFEDE6A7D}" srcOrd="0" destOrd="0" presId="urn:microsoft.com/office/officeart/2009/3/layout/HorizontalOrganizationChart"/>
    <dgm:cxn modelId="{99F0ACCB-309C-47F7-8C2A-51EE619FB96C}" type="presParOf" srcId="{523C790B-C105-448D-9707-E34CFEDE6A7D}" destId="{49EFA51D-BFD5-42D4-95E4-89C86EF2844F}" srcOrd="0" destOrd="0" presId="urn:microsoft.com/office/officeart/2009/3/layout/HorizontalOrganizationChart"/>
    <dgm:cxn modelId="{24AE2E3A-CB84-4D28-A782-206F38EF503E}" type="presParOf" srcId="{523C790B-C105-448D-9707-E34CFEDE6A7D}" destId="{EFC3363C-52F2-4546-84C2-976610937390}" srcOrd="1" destOrd="0" presId="urn:microsoft.com/office/officeart/2009/3/layout/HorizontalOrganizationChart"/>
    <dgm:cxn modelId="{EFBA9E13-74FE-435A-85A0-8F9BC1EBC004}" type="presParOf" srcId="{9DA81F42-6303-4829-AB3A-26A9D46030C6}" destId="{502F5AF1-0E42-4B8E-91A9-50C820C39DB7}" srcOrd="1" destOrd="0" presId="urn:microsoft.com/office/officeart/2009/3/layout/HorizontalOrganizationChart"/>
    <dgm:cxn modelId="{396E087F-24B8-49C4-BFCA-17D7334388F0}" type="presParOf" srcId="{502F5AF1-0E42-4B8E-91A9-50C820C39DB7}" destId="{51CE9CE1-6A5D-43CA-BDD3-99F1070ACD23}" srcOrd="0" destOrd="0" presId="urn:microsoft.com/office/officeart/2009/3/layout/HorizontalOrganizationChart"/>
    <dgm:cxn modelId="{E91D916F-5FE3-4E23-94C0-86DD323E5451}" type="presParOf" srcId="{502F5AF1-0E42-4B8E-91A9-50C820C39DB7}" destId="{664D38A6-DD6F-4D42-86D4-B4F265C40500}" srcOrd="1" destOrd="0" presId="urn:microsoft.com/office/officeart/2009/3/layout/HorizontalOrganizationChart"/>
    <dgm:cxn modelId="{FCF68A48-46BA-40DB-8397-B5DA5C185D77}" type="presParOf" srcId="{664D38A6-DD6F-4D42-86D4-B4F265C40500}" destId="{7F59AC8A-9396-4FE6-A804-37925EF28660}" srcOrd="0" destOrd="0" presId="urn:microsoft.com/office/officeart/2009/3/layout/HorizontalOrganizationChart"/>
    <dgm:cxn modelId="{C6EA449D-DA6E-46F1-AD54-19E7D3FC1956}" type="presParOf" srcId="{7F59AC8A-9396-4FE6-A804-37925EF28660}" destId="{F6736DB7-2EDC-4B46-880E-1F99CA650506}" srcOrd="0" destOrd="0" presId="urn:microsoft.com/office/officeart/2009/3/layout/HorizontalOrganizationChart"/>
    <dgm:cxn modelId="{E34B500F-E46C-4E56-8D80-A11C6F295E64}" type="presParOf" srcId="{7F59AC8A-9396-4FE6-A804-37925EF28660}" destId="{C57F841D-9212-4CFB-A0EC-80818616E41C}" srcOrd="1" destOrd="0" presId="urn:microsoft.com/office/officeart/2009/3/layout/HorizontalOrganizationChart"/>
    <dgm:cxn modelId="{98A45727-39CB-497C-B9EB-861D5700FF03}" type="presParOf" srcId="{664D38A6-DD6F-4D42-86D4-B4F265C40500}" destId="{480B7B0A-CFC7-4547-B64F-B753175802FF}" srcOrd="1" destOrd="0" presId="urn:microsoft.com/office/officeart/2009/3/layout/HorizontalOrganizationChart"/>
    <dgm:cxn modelId="{86F310B1-97C4-486B-AEE5-B965288A1F10}" type="presParOf" srcId="{480B7B0A-CFC7-4547-B64F-B753175802FF}" destId="{CF334938-FCD4-4D91-AD19-1E9EEBE06906}" srcOrd="0" destOrd="0" presId="urn:microsoft.com/office/officeart/2009/3/layout/HorizontalOrganizationChart"/>
    <dgm:cxn modelId="{E8DE1FA8-0CB1-4BB2-A866-1FFE637F815A}" type="presParOf" srcId="{480B7B0A-CFC7-4547-B64F-B753175802FF}" destId="{FE08E6D0-436D-44C9-8548-C8E045863759}" srcOrd="1" destOrd="0" presId="urn:microsoft.com/office/officeart/2009/3/layout/HorizontalOrganizationChart"/>
    <dgm:cxn modelId="{080B6ACB-F66B-4759-BF21-4F0C996BB227}" type="presParOf" srcId="{FE08E6D0-436D-44C9-8548-C8E045863759}" destId="{53319226-9746-4F61-AE5E-8AC9E9331580}" srcOrd="0" destOrd="0" presId="urn:microsoft.com/office/officeart/2009/3/layout/HorizontalOrganizationChart"/>
    <dgm:cxn modelId="{58F9A986-E1DB-4297-99A0-E05962A58644}" type="presParOf" srcId="{53319226-9746-4F61-AE5E-8AC9E9331580}" destId="{73AA89D6-C675-4516-B514-998978565BCA}" srcOrd="0" destOrd="0" presId="urn:microsoft.com/office/officeart/2009/3/layout/HorizontalOrganizationChart"/>
    <dgm:cxn modelId="{964E8AB9-7D87-4782-B10D-75CD5F6FAD53}" type="presParOf" srcId="{53319226-9746-4F61-AE5E-8AC9E9331580}" destId="{8C676F1D-D235-4D83-BBB3-A5A6C921A2EC}" srcOrd="1" destOrd="0" presId="urn:microsoft.com/office/officeart/2009/3/layout/HorizontalOrganizationChart"/>
    <dgm:cxn modelId="{8C0E936F-F1F9-4C22-8769-D2D5F323C687}" type="presParOf" srcId="{FE08E6D0-436D-44C9-8548-C8E045863759}" destId="{E9A741F3-2439-4DF3-B78C-77D70E46741E}" srcOrd="1" destOrd="0" presId="urn:microsoft.com/office/officeart/2009/3/layout/HorizontalOrganizationChart"/>
    <dgm:cxn modelId="{1E62980C-F2AB-47A7-974D-D00028368EC5}" type="presParOf" srcId="{FE08E6D0-436D-44C9-8548-C8E045863759}" destId="{8D00407B-6EC8-4BB7-AB27-98C941E3CA39}" srcOrd="2" destOrd="0" presId="urn:microsoft.com/office/officeart/2009/3/layout/HorizontalOrganizationChart"/>
    <dgm:cxn modelId="{FB9D173B-1BD1-4207-8F0C-4AEEF16F3093}" type="presParOf" srcId="{664D38A6-DD6F-4D42-86D4-B4F265C40500}" destId="{931F367C-2C64-4732-BD3A-D53607A73D93}" srcOrd="2" destOrd="0" presId="urn:microsoft.com/office/officeart/2009/3/layout/HorizontalOrganizationChart"/>
    <dgm:cxn modelId="{4BEDD5EA-64C7-4F20-B1F5-885953ADC9FB}" type="presParOf" srcId="{9DA81F42-6303-4829-AB3A-26A9D46030C6}" destId="{8A78D071-D36B-41FA-8BCB-05F6C026EDA0}" srcOrd="2" destOrd="0" presId="urn:microsoft.com/office/officeart/2009/3/layout/HorizontalOrganizationChart"/>
    <dgm:cxn modelId="{6EF63C13-E78F-4089-AB9F-20EADE7B4AD4}" type="presParOf" srcId="{76BDB21B-840E-4F9E-8613-CAB2CFD4B1EE}" destId="{EEC3C4B0-10F7-4940-97ED-FFAE18C7C9B7}" srcOrd="2" destOrd="0" presId="urn:microsoft.com/office/officeart/2009/3/layout/HorizontalOrganizationChart"/>
    <dgm:cxn modelId="{F0C3236D-1BF0-4A27-83ED-94290FD9B974}" type="presParOf" srcId="{F1D38B61-98FC-4D84-B08B-BB942A4824BF}" destId="{D74D795B-ECF1-4CF4-96B5-C84246D3A96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4404B8-855B-492E-8EA3-C32E051F8FF5}"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n-US"/>
        </a:p>
      </dgm:t>
    </dgm:pt>
    <dgm:pt modelId="{EFF151DD-9D67-4499-B93C-F294DF39AE51}">
      <dgm:prSet phldrT="[Text]"/>
      <dgm:spPr/>
      <dgm:t>
        <a:bodyPr/>
        <a:lstStyle/>
        <a:p>
          <a:r>
            <a:rPr lang="en-US" dirty="0"/>
            <a:t>Within underwriting guidelines </a:t>
          </a:r>
        </a:p>
      </dgm:t>
    </dgm:pt>
    <dgm:pt modelId="{E4C1BF0B-0B8E-40BA-9464-393AB216D643}" type="parTrans" cxnId="{2C27E727-1E00-41AA-BF29-A06F24896A60}">
      <dgm:prSet/>
      <dgm:spPr/>
      <dgm:t>
        <a:bodyPr/>
        <a:lstStyle/>
        <a:p>
          <a:endParaRPr lang="en-US"/>
        </a:p>
      </dgm:t>
    </dgm:pt>
    <dgm:pt modelId="{F7448317-6465-4A29-9F88-B2453843E995}" type="sibTrans" cxnId="{2C27E727-1E00-41AA-BF29-A06F24896A60}">
      <dgm:prSet/>
      <dgm:spPr/>
      <dgm:t>
        <a:bodyPr/>
        <a:lstStyle/>
        <a:p>
          <a:endParaRPr lang="en-US"/>
        </a:p>
      </dgm:t>
    </dgm:pt>
    <dgm:pt modelId="{A355D2C7-FC9C-443F-BE69-B368DDD9ADA2}">
      <dgm:prSet phldrT="[Text]"/>
      <dgm:spPr/>
      <dgm:t>
        <a:bodyPr/>
        <a:lstStyle/>
        <a:p>
          <a:r>
            <a:rPr lang="en-US" dirty="0"/>
            <a:t>Outside underwriting guidelines </a:t>
          </a:r>
        </a:p>
      </dgm:t>
    </dgm:pt>
    <dgm:pt modelId="{77199E83-97DE-4D85-BE91-A302C75C9552}" type="parTrans" cxnId="{CF8E4ACD-118D-4307-A2DA-5D3CF0A4781C}">
      <dgm:prSet/>
      <dgm:spPr/>
      <dgm:t>
        <a:bodyPr/>
        <a:lstStyle/>
        <a:p>
          <a:endParaRPr lang="en-US"/>
        </a:p>
      </dgm:t>
    </dgm:pt>
    <dgm:pt modelId="{ED9DE2DD-14F5-475D-A528-FAF89AC7098C}" type="sibTrans" cxnId="{CF8E4ACD-118D-4307-A2DA-5D3CF0A4781C}">
      <dgm:prSet/>
      <dgm:spPr/>
      <dgm:t>
        <a:bodyPr/>
        <a:lstStyle/>
        <a:p>
          <a:endParaRPr lang="en-US"/>
        </a:p>
      </dgm:t>
    </dgm:pt>
    <dgm:pt modelId="{C54A63ED-147A-4F7D-8C12-9C41D1B485EB}">
      <dgm:prSet/>
      <dgm:spPr/>
      <dgm:t>
        <a:bodyPr/>
        <a:lstStyle/>
        <a:p>
          <a:r>
            <a:rPr lang="en-US" dirty="0"/>
            <a:t>Processed </a:t>
          </a:r>
        </a:p>
      </dgm:t>
    </dgm:pt>
    <dgm:pt modelId="{BE22EFF1-7282-4906-AFCB-2F4BAC30C9F1}" type="parTrans" cxnId="{868D2519-A4E4-49BB-8C66-75BECFCDC2F3}">
      <dgm:prSet/>
      <dgm:spPr/>
      <dgm:t>
        <a:bodyPr/>
        <a:lstStyle/>
        <a:p>
          <a:endParaRPr lang="en-US"/>
        </a:p>
      </dgm:t>
    </dgm:pt>
    <dgm:pt modelId="{179DF5C9-565E-4601-8F4F-E71B705700D2}" type="sibTrans" cxnId="{868D2519-A4E4-49BB-8C66-75BECFCDC2F3}">
      <dgm:prSet/>
      <dgm:spPr/>
      <dgm:t>
        <a:bodyPr/>
        <a:lstStyle/>
        <a:p>
          <a:endParaRPr lang="en-US"/>
        </a:p>
      </dgm:t>
    </dgm:pt>
    <dgm:pt modelId="{87998DE9-B0E0-4D6E-9F02-8B1E7C29FBFF}">
      <dgm:prSet/>
      <dgm:spPr/>
      <dgm:t>
        <a:bodyPr/>
        <a:lstStyle/>
        <a:p>
          <a:r>
            <a:rPr lang="en-US" dirty="0"/>
            <a:t>Moves to UW bucket </a:t>
          </a:r>
        </a:p>
      </dgm:t>
    </dgm:pt>
    <dgm:pt modelId="{75D04C7D-73D2-4345-BC69-CE0C58B5A760}" type="parTrans" cxnId="{9A57307F-2205-4CE8-BE15-D9A5F3869C6B}">
      <dgm:prSet/>
      <dgm:spPr/>
      <dgm:t>
        <a:bodyPr/>
        <a:lstStyle/>
        <a:p>
          <a:endParaRPr lang="en-US"/>
        </a:p>
      </dgm:t>
    </dgm:pt>
    <dgm:pt modelId="{258271D1-8290-42F7-BD9B-E337F5216D94}" type="sibTrans" cxnId="{9A57307F-2205-4CE8-BE15-D9A5F3869C6B}">
      <dgm:prSet/>
      <dgm:spPr/>
      <dgm:t>
        <a:bodyPr/>
        <a:lstStyle/>
        <a:p>
          <a:endParaRPr lang="en-US"/>
        </a:p>
      </dgm:t>
    </dgm:pt>
    <dgm:pt modelId="{01BD04C2-D57B-4674-A4CE-B9C963D2B1CC}">
      <dgm:prSet/>
      <dgm:spPr/>
      <dgm:t>
        <a:bodyPr/>
        <a:lstStyle/>
        <a:p>
          <a:r>
            <a:rPr lang="en-US" dirty="0"/>
            <a:t>Moves to Decline Bucket </a:t>
          </a:r>
        </a:p>
      </dgm:t>
    </dgm:pt>
    <dgm:pt modelId="{CFDD3E83-8D1F-447D-90D4-45AA6BC7EAB4}" type="parTrans" cxnId="{7F83927D-8B03-48A3-9DC9-239557FD7972}">
      <dgm:prSet/>
      <dgm:spPr/>
      <dgm:t>
        <a:bodyPr/>
        <a:lstStyle/>
        <a:p>
          <a:endParaRPr lang="en-US"/>
        </a:p>
      </dgm:t>
    </dgm:pt>
    <dgm:pt modelId="{578C1075-0BB6-4A18-8D10-7100D0BDB18C}" type="sibTrans" cxnId="{7F83927D-8B03-48A3-9DC9-239557FD7972}">
      <dgm:prSet/>
      <dgm:spPr/>
      <dgm:t>
        <a:bodyPr/>
        <a:lstStyle/>
        <a:p>
          <a:endParaRPr lang="en-US"/>
        </a:p>
      </dgm:t>
    </dgm:pt>
    <dgm:pt modelId="{19F5F7CB-2D83-4117-95A7-DB003BBC266F}">
      <dgm:prSet/>
      <dgm:spPr/>
      <dgm:t>
        <a:bodyPr/>
        <a:lstStyle/>
        <a:p>
          <a:r>
            <a:rPr lang="en-US" dirty="0"/>
            <a:t>Underwriter accepts and moves to QC2 bucket</a:t>
          </a:r>
        </a:p>
      </dgm:t>
    </dgm:pt>
    <dgm:pt modelId="{F0CFC8E6-B5AB-49B6-AE69-4DD8CD4E0942}" type="parTrans" cxnId="{A2F262D6-377C-4E8F-9716-B462817A24FE}">
      <dgm:prSet/>
      <dgm:spPr/>
      <dgm:t>
        <a:bodyPr/>
        <a:lstStyle/>
        <a:p>
          <a:endParaRPr lang="en-US"/>
        </a:p>
      </dgm:t>
    </dgm:pt>
    <dgm:pt modelId="{4FC8CA44-A7CB-4DF6-87E0-47397F9AF6B7}" type="sibTrans" cxnId="{A2F262D6-377C-4E8F-9716-B462817A24FE}">
      <dgm:prSet/>
      <dgm:spPr/>
      <dgm:t>
        <a:bodyPr/>
        <a:lstStyle/>
        <a:p>
          <a:endParaRPr lang="en-US"/>
        </a:p>
      </dgm:t>
    </dgm:pt>
    <dgm:pt modelId="{E7D4F058-4F5F-4056-973F-3E09EAD84868}">
      <dgm:prSet/>
      <dgm:spPr/>
      <dgm:t>
        <a:bodyPr/>
        <a:lstStyle/>
        <a:p>
          <a:r>
            <a:rPr lang="en-US" dirty="0"/>
            <a:t>Underwriter asks for Pre policy test – moves to ME Bucket</a:t>
          </a:r>
        </a:p>
      </dgm:t>
    </dgm:pt>
    <dgm:pt modelId="{15444483-75CC-4AFA-B512-699751428D52}" type="parTrans" cxnId="{127896A8-A4C4-4BD8-9048-02B458134D9C}">
      <dgm:prSet/>
      <dgm:spPr/>
      <dgm:t>
        <a:bodyPr/>
        <a:lstStyle/>
        <a:p>
          <a:endParaRPr lang="en-US"/>
        </a:p>
      </dgm:t>
    </dgm:pt>
    <dgm:pt modelId="{D5F7C335-145B-4CC5-8169-3BC985A06463}" type="sibTrans" cxnId="{127896A8-A4C4-4BD8-9048-02B458134D9C}">
      <dgm:prSet/>
      <dgm:spPr/>
      <dgm:t>
        <a:bodyPr/>
        <a:lstStyle/>
        <a:p>
          <a:endParaRPr lang="en-US"/>
        </a:p>
      </dgm:t>
    </dgm:pt>
    <dgm:pt modelId="{E0FBE288-8F44-4B10-A202-618B9F3AA22E}">
      <dgm:prSet/>
      <dgm:spPr/>
      <dgm:t>
        <a:bodyPr/>
        <a:lstStyle/>
        <a:p>
          <a:r>
            <a:rPr lang="en-US" dirty="0"/>
            <a:t>Underwriter declines – moves to DL Bucket</a:t>
          </a:r>
        </a:p>
      </dgm:t>
    </dgm:pt>
    <dgm:pt modelId="{A39CF9B7-93DA-4336-8C78-56B0D4B5D30B}" type="parTrans" cxnId="{0E3FEA83-24FE-47FF-B8C1-CFD6A3433C3D}">
      <dgm:prSet/>
      <dgm:spPr/>
      <dgm:t>
        <a:bodyPr/>
        <a:lstStyle/>
        <a:p>
          <a:endParaRPr lang="en-US"/>
        </a:p>
      </dgm:t>
    </dgm:pt>
    <dgm:pt modelId="{AA069AC3-93BA-410F-A4CF-1C49DB118EB1}" type="sibTrans" cxnId="{0E3FEA83-24FE-47FF-B8C1-CFD6A3433C3D}">
      <dgm:prSet/>
      <dgm:spPr/>
      <dgm:t>
        <a:bodyPr/>
        <a:lstStyle/>
        <a:p>
          <a:endParaRPr lang="en-US"/>
        </a:p>
      </dgm:t>
    </dgm:pt>
    <dgm:pt modelId="{C2500E48-1187-492C-88ED-DEB17BD589D7}">
      <dgm:prSet/>
      <dgm:spPr/>
      <dgm:t>
        <a:bodyPr/>
        <a:lstStyle/>
        <a:p>
          <a:r>
            <a:rPr lang="en-US" dirty="0"/>
            <a:t>Proposal can be revoked if required by authorized sales person</a:t>
          </a:r>
        </a:p>
      </dgm:t>
    </dgm:pt>
    <dgm:pt modelId="{2183ACA8-AAB5-467A-8CA0-9B9F46CFB328}" type="parTrans" cxnId="{85C54E2E-FA70-40BB-83FB-B8777995CB4E}">
      <dgm:prSet/>
      <dgm:spPr/>
      <dgm:t>
        <a:bodyPr/>
        <a:lstStyle/>
        <a:p>
          <a:endParaRPr lang="en-US"/>
        </a:p>
      </dgm:t>
    </dgm:pt>
    <dgm:pt modelId="{75BAF4F3-31B0-4D0E-8EE7-FFE991B3A694}" type="sibTrans" cxnId="{85C54E2E-FA70-40BB-83FB-B8777995CB4E}">
      <dgm:prSet/>
      <dgm:spPr/>
      <dgm:t>
        <a:bodyPr/>
        <a:lstStyle/>
        <a:p>
          <a:endParaRPr lang="en-US"/>
        </a:p>
      </dgm:t>
    </dgm:pt>
    <dgm:pt modelId="{8BF85543-674E-4B2E-A73A-4F0A3BACD0B7}">
      <dgm:prSet/>
      <dgm:spPr/>
      <dgm:t>
        <a:bodyPr/>
        <a:lstStyle/>
        <a:p>
          <a:r>
            <a:rPr lang="en-US" dirty="0"/>
            <a:t>Proposal moves to IP bucket. </a:t>
          </a:r>
        </a:p>
      </dgm:t>
    </dgm:pt>
    <dgm:pt modelId="{94B2E702-3A3C-4F6B-8834-B6999760EF9E}" type="parTrans" cxnId="{158E9532-217A-42CA-84DD-45D61D1E8B6C}">
      <dgm:prSet/>
      <dgm:spPr/>
      <dgm:t>
        <a:bodyPr/>
        <a:lstStyle/>
        <a:p>
          <a:endParaRPr lang="en-US"/>
        </a:p>
      </dgm:t>
    </dgm:pt>
    <dgm:pt modelId="{16276CFB-5991-4138-BDB1-1EDF35320F22}" type="sibTrans" cxnId="{158E9532-217A-42CA-84DD-45D61D1E8B6C}">
      <dgm:prSet/>
      <dgm:spPr/>
      <dgm:t>
        <a:bodyPr/>
        <a:lstStyle/>
        <a:p>
          <a:endParaRPr lang="en-US"/>
        </a:p>
      </dgm:t>
    </dgm:pt>
    <dgm:pt modelId="{F0551F5D-4BBB-4121-8E8A-55526EA54CC7}">
      <dgm:prSet phldrT="[Text]"/>
      <dgm:spPr/>
      <dgm:t>
        <a:bodyPr/>
        <a:lstStyle/>
        <a:p>
          <a:r>
            <a:rPr lang="en-US" dirty="0"/>
            <a:t>Proposal </a:t>
          </a:r>
          <a:r>
            <a:rPr lang="en-US" dirty="0" err="1"/>
            <a:t>Inworded</a:t>
          </a:r>
          <a:endParaRPr lang="en-US" dirty="0"/>
        </a:p>
      </dgm:t>
    </dgm:pt>
    <dgm:pt modelId="{8C8FE85D-6FCA-46EB-80DA-923BBCE3E2A4}" type="sibTrans" cxnId="{4EFD31EB-97B8-48A4-962C-79677A885192}">
      <dgm:prSet/>
      <dgm:spPr/>
      <dgm:t>
        <a:bodyPr/>
        <a:lstStyle/>
        <a:p>
          <a:endParaRPr lang="en-US"/>
        </a:p>
      </dgm:t>
    </dgm:pt>
    <dgm:pt modelId="{5F29282B-835B-49A9-9B5C-61F2DD836E80}" type="parTrans" cxnId="{4EFD31EB-97B8-48A4-962C-79677A885192}">
      <dgm:prSet/>
      <dgm:spPr/>
      <dgm:t>
        <a:bodyPr/>
        <a:lstStyle/>
        <a:p>
          <a:endParaRPr lang="en-US"/>
        </a:p>
      </dgm:t>
    </dgm:pt>
    <dgm:pt modelId="{76052B4C-6798-493D-8EC8-EF2E5E0A1DC1}">
      <dgm:prSet phldrT="[Text]"/>
      <dgm:spPr/>
      <dgm:t>
        <a:bodyPr/>
        <a:lstStyle/>
        <a:p>
          <a:r>
            <a:rPr lang="en-US" dirty="0"/>
            <a:t>Within referral guidelines</a:t>
          </a:r>
        </a:p>
      </dgm:t>
    </dgm:pt>
    <dgm:pt modelId="{641BFE7C-0E7E-4E64-8D78-C74A5AEC06C6}" type="sibTrans" cxnId="{BD613346-724F-4D85-A85F-F4078EFDF7F7}">
      <dgm:prSet/>
      <dgm:spPr/>
      <dgm:t>
        <a:bodyPr/>
        <a:lstStyle/>
        <a:p>
          <a:endParaRPr lang="en-US"/>
        </a:p>
      </dgm:t>
    </dgm:pt>
    <dgm:pt modelId="{520562AD-3ED8-48E8-B3A4-DCBF4DB1796E}" type="parTrans" cxnId="{BD613346-724F-4D85-A85F-F4078EFDF7F7}">
      <dgm:prSet/>
      <dgm:spPr/>
      <dgm:t>
        <a:bodyPr/>
        <a:lstStyle/>
        <a:p>
          <a:endParaRPr lang="en-US"/>
        </a:p>
      </dgm:t>
    </dgm:pt>
    <dgm:pt modelId="{1DCA5150-6307-4410-BEFE-ECC36AD896F4}" type="pres">
      <dgm:prSet presAssocID="{AF4404B8-855B-492E-8EA3-C32E051F8FF5}" presName="hierChild1" presStyleCnt="0">
        <dgm:presLayoutVars>
          <dgm:orgChart val="1"/>
          <dgm:chPref val="1"/>
          <dgm:dir/>
          <dgm:animOne val="branch"/>
          <dgm:animLvl val="lvl"/>
          <dgm:resizeHandles/>
        </dgm:presLayoutVars>
      </dgm:prSet>
      <dgm:spPr/>
      <dgm:t>
        <a:bodyPr/>
        <a:lstStyle/>
        <a:p>
          <a:endParaRPr lang="en-US"/>
        </a:p>
      </dgm:t>
    </dgm:pt>
    <dgm:pt modelId="{F1D38B61-98FC-4D84-B08B-BB942A4824BF}" type="pres">
      <dgm:prSet presAssocID="{F0551F5D-4BBB-4121-8E8A-55526EA54CC7}" presName="hierRoot1" presStyleCnt="0">
        <dgm:presLayoutVars>
          <dgm:hierBranch val="init"/>
        </dgm:presLayoutVars>
      </dgm:prSet>
      <dgm:spPr/>
    </dgm:pt>
    <dgm:pt modelId="{FF6CBE61-943B-4AA2-B185-01934471F2DF}" type="pres">
      <dgm:prSet presAssocID="{F0551F5D-4BBB-4121-8E8A-55526EA54CC7}" presName="rootComposite1" presStyleCnt="0"/>
      <dgm:spPr/>
    </dgm:pt>
    <dgm:pt modelId="{0F02FAC0-7106-4FFC-B057-C0405C67508F}" type="pres">
      <dgm:prSet presAssocID="{F0551F5D-4BBB-4121-8E8A-55526EA54CC7}" presName="rootText1" presStyleLbl="node0" presStyleIdx="0" presStyleCnt="1">
        <dgm:presLayoutVars>
          <dgm:chPref val="3"/>
        </dgm:presLayoutVars>
      </dgm:prSet>
      <dgm:spPr/>
      <dgm:t>
        <a:bodyPr/>
        <a:lstStyle/>
        <a:p>
          <a:endParaRPr lang="en-US"/>
        </a:p>
      </dgm:t>
    </dgm:pt>
    <dgm:pt modelId="{E5114582-4D53-48C3-BDD4-B18E60E4B56D}" type="pres">
      <dgm:prSet presAssocID="{F0551F5D-4BBB-4121-8E8A-55526EA54CC7}" presName="rootConnector1" presStyleLbl="node1" presStyleIdx="0" presStyleCnt="0"/>
      <dgm:spPr/>
      <dgm:t>
        <a:bodyPr/>
        <a:lstStyle/>
        <a:p>
          <a:endParaRPr lang="en-US"/>
        </a:p>
      </dgm:t>
    </dgm:pt>
    <dgm:pt modelId="{768E0A89-2958-408B-81A2-E1DDDC2AF51B}" type="pres">
      <dgm:prSet presAssocID="{F0551F5D-4BBB-4121-8E8A-55526EA54CC7}" presName="hierChild2" presStyleCnt="0"/>
      <dgm:spPr/>
    </dgm:pt>
    <dgm:pt modelId="{DECC570F-054F-4B5B-9FCC-0FD3D718FE6B}" type="pres">
      <dgm:prSet presAssocID="{E4C1BF0B-0B8E-40BA-9464-393AB216D643}" presName="Name64" presStyleLbl="parChTrans1D2" presStyleIdx="0" presStyleCnt="3"/>
      <dgm:spPr/>
      <dgm:t>
        <a:bodyPr/>
        <a:lstStyle/>
        <a:p>
          <a:endParaRPr lang="en-US"/>
        </a:p>
      </dgm:t>
    </dgm:pt>
    <dgm:pt modelId="{345068D2-C650-4515-9849-F22807CC1E99}" type="pres">
      <dgm:prSet presAssocID="{EFF151DD-9D67-4499-B93C-F294DF39AE51}" presName="hierRoot2" presStyleCnt="0">
        <dgm:presLayoutVars>
          <dgm:hierBranch val="init"/>
        </dgm:presLayoutVars>
      </dgm:prSet>
      <dgm:spPr/>
    </dgm:pt>
    <dgm:pt modelId="{A8F6E33A-33CF-48B5-8FC5-84372FE97C60}" type="pres">
      <dgm:prSet presAssocID="{EFF151DD-9D67-4499-B93C-F294DF39AE51}" presName="rootComposite" presStyleCnt="0"/>
      <dgm:spPr/>
    </dgm:pt>
    <dgm:pt modelId="{9BF75B1B-DDDE-4CEC-A7DE-5839E848AD8C}" type="pres">
      <dgm:prSet presAssocID="{EFF151DD-9D67-4499-B93C-F294DF39AE51}" presName="rootText" presStyleLbl="node2" presStyleIdx="0" presStyleCnt="3">
        <dgm:presLayoutVars>
          <dgm:chPref val="3"/>
        </dgm:presLayoutVars>
      </dgm:prSet>
      <dgm:spPr/>
      <dgm:t>
        <a:bodyPr/>
        <a:lstStyle/>
        <a:p>
          <a:endParaRPr lang="en-US"/>
        </a:p>
      </dgm:t>
    </dgm:pt>
    <dgm:pt modelId="{F9DCFA91-D56B-4BA7-90E3-3663F9BFCCF4}" type="pres">
      <dgm:prSet presAssocID="{EFF151DD-9D67-4499-B93C-F294DF39AE51}" presName="rootConnector" presStyleLbl="node2" presStyleIdx="0" presStyleCnt="3"/>
      <dgm:spPr/>
      <dgm:t>
        <a:bodyPr/>
        <a:lstStyle/>
        <a:p>
          <a:endParaRPr lang="en-US"/>
        </a:p>
      </dgm:t>
    </dgm:pt>
    <dgm:pt modelId="{3A67B30C-55E8-41AB-9200-97E4C4E3AE6C}" type="pres">
      <dgm:prSet presAssocID="{EFF151DD-9D67-4499-B93C-F294DF39AE51}" presName="hierChild4" presStyleCnt="0"/>
      <dgm:spPr/>
    </dgm:pt>
    <dgm:pt modelId="{C1BB9B48-F01A-4404-8439-0F7E7281CD8F}" type="pres">
      <dgm:prSet presAssocID="{BE22EFF1-7282-4906-AFCB-2F4BAC30C9F1}" presName="Name64" presStyleLbl="parChTrans1D3" presStyleIdx="0" presStyleCnt="3"/>
      <dgm:spPr/>
      <dgm:t>
        <a:bodyPr/>
        <a:lstStyle/>
        <a:p>
          <a:endParaRPr lang="en-US"/>
        </a:p>
      </dgm:t>
    </dgm:pt>
    <dgm:pt modelId="{87A97B70-CC3D-40E7-BADE-6421383A83A1}" type="pres">
      <dgm:prSet presAssocID="{C54A63ED-147A-4F7D-8C12-9C41D1B485EB}" presName="hierRoot2" presStyleCnt="0">
        <dgm:presLayoutVars>
          <dgm:hierBranch val="init"/>
        </dgm:presLayoutVars>
      </dgm:prSet>
      <dgm:spPr/>
    </dgm:pt>
    <dgm:pt modelId="{F88707CE-4F45-4E36-A740-382AFB3902A0}" type="pres">
      <dgm:prSet presAssocID="{C54A63ED-147A-4F7D-8C12-9C41D1B485EB}" presName="rootComposite" presStyleCnt="0"/>
      <dgm:spPr/>
    </dgm:pt>
    <dgm:pt modelId="{4631D4FA-BD87-4044-92E0-2D1BEE91D17B}" type="pres">
      <dgm:prSet presAssocID="{C54A63ED-147A-4F7D-8C12-9C41D1B485EB}" presName="rootText" presStyleLbl="node3" presStyleIdx="0" presStyleCnt="3">
        <dgm:presLayoutVars>
          <dgm:chPref val="3"/>
        </dgm:presLayoutVars>
      </dgm:prSet>
      <dgm:spPr/>
      <dgm:t>
        <a:bodyPr/>
        <a:lstStyle/>
        <a:p>
          <a:endParaRPr lang="en-US"/>
        </a:p>
      </dgm:t>
    </dgm:pt>
    <dgm:pt modelId="{EA875D82-A4E1-400E-9CEE-8722B7403A98}" type="pres">
      <dgm:prSet presAssocID="{C54A63ED-147A-4F7D-8C12-9C41D1B485EB}" presName="rootConnector" presStyleLbl="node3" presStyleIdx="0" presStyleCnt="3"/>
      <dgm:spPr/>
      <dgm:t>
        <a:bodyPr/>
        <a:lstStyle/>
        <a:p>
          <a:endParaRPr lang="en-US"/>
        </a:p>
      </dgm:t>
    </dgm:pt>
    <dgm:pt modelId="{EC548E9E-07FB-4868-B424-B1340894CC6F}" type="pres">
      <dgm:prSet presAssocID="{C54A63ED-147A-4F7D-8C12-9C41D1B485EB}" presName="hierChild4" presStyleCnt="0"/>
      <dgm:spPr/>
    </dgm:pt>
    <dgm:pt modelId="{11860B02-B0C5-416C-8E26-8A9BA9ACED43}" type="pres">
      <dgm:prSet presAssocID="{C54A63ED-147A-4F7D-8C12-9C41D1B485EB}" presName="hierChild5" presStyleCnt="0"/>
      <dgm:spPr/>
    </dgm:pt>
    <dgm:pt modelId="{BCC30D4D-12F5-42C5-9DB4-0BB8C2AC6167}" type="pres">
      <dgm:prSet presAssocID="{EFF151DD-9D67-4499-B93C-F294DF39AE51}" presName="hierChild5" presStyleCnt="0"/>
      <dgm:spPr/>
    </dgm:pt>
    <dgm:pt modelId="{0C380B66-BBD9-49A4-B746-35C400C3F7CB}" type="pres">
      <dgm:prSet presAssocID="{520562AD-3ED8-48E8-B3A4-DCBF4DB1796E}" presName="Name64" presStyleLbl="parChTrans1D2" presStyleIdx="1" presStyleCnt="3"/>
      <dgm:spPr/>
      <dgm:t>
        <a:bodyPr/>
        <a:lstStyle/>
        <a:p>
          <a:endParaRPr lang="en-US"/>
        </a:p>
      </dgm:t>
    </dgm:pt>
    <dgm:pt modelId="{2A903610-9988-4712-A326-184254A43B35}" type="pres">
      <dgm:prSet presAssocID="{76052B4C-6798-493D-8EC8-EF2E5E0A1DC1}" presName="hierRoot2" presStyleCnt="0">
        <dgm:presLayoutVars>
          <dgm:hierBranch val="init"/>
        </dgm:presLayoutVars>
      </dgm:prSet>
      <dgm:spPr/>
    </dgm:pt>
    <dgm:pt modelId="{C1D1E192-ED7B-4C0C-992D-65B04BCC9A0E}" type="pres">
      <dgm:prSet presAssocID="{76052B4C-6798-493D-8EC8-EF2E5E0A1DC1}" presName="rootComposite" presStyleCnt="0"/>
      <dgm:spPr/>
    </dgm:pt>
    <dgm:pt modelId="{60622FA7-5A1E-4DF3-932B-BFA6281ACE1C}" type="pres">
      <dgm:prSet presAssocID="{76052B4C-6798-493D-8EC8-EF2E5E0A1DC1}" presName="rootText" presStyleLbl="node2" presStyleIdx="1" presStyleCnt="3">
        <dgm:presLayoutVars>
          <dgm:chPref val="3"/>
        </dgm:presLayoutVars>
      </dgm:prSet>
      <dgm:spPr/>
      <dgm:t>
        <a:bodyPr/>
        <a:lstStyle/>
        <a:p>
          <a:endParaRPr lang="en-US"/>
        </a:p>
      </dgm:t>
    </dgm:pt>
    <dgm:pt modelId="{D836E6BD-46D0-44A1-9E33-50CD54FE1946}" type="pres">
      <dgm:prSet presAssocID="{76052B4C-6798-493D-8EC8-EF2E5E0A1DC1}" presName="rootConnector" presStyleLbl="node2" presStyleIdx="1" presStyleCnt="3"/>
      <dgm:spPr/>
      <dgm:t>
        <a:bodyPr/>
        <a:lstStyle/>
        <a:p>
          <a:endParaRPr lang="en-US"/>
        </a:p>
      </dgm:t>
    </dgm:pt>
    <dgm:pt modelId="{AB208FF9-D180-4C9C-B02F-55C086828870}" type="pres">
      <dgm:prSet presAssocID="{76052B4C-6798-493D-8EC8-EF2E5E0A1DC1}" presName="hierChild4" presStyleCnt="0"/>
      <dgm:spPr/>
    </dgm:pt>
    <dgm:pt modelId="{B6CD6433-1F26-477C-867F-ACDE35AD584D}" type="pres">
      <dgm:prSet presAssocID="{75D04C7D-73D2-4345-BC69-CE0C58B5A760}" presName="Name64" presStyleLbl="parChTrans1D3" presStyleIdx="1" presStyleCnt="3"/>
      <dgm:spPr/>
      <dgm:t>
        <a:bodyPr/>
        <a:lstStyle/>
        <a:p>
          <a:endParaRPr lang="en-US"/>
        </a:p>
      </dgm:t>
    </dgm:pt>
    <dgm:pt modelId="{D2436C83-1E57-4242-B2E5-7BA336D5362C}" type="pres">
      <dgm:prSet presAssocID="{87998DE9-B0E0-4D6E-9F02-8B1E7C29FBFF}" presName="hierRoot2" presStyleCnt="0">
        <dgm:presLayoutVars>
          <dgm:hierBranch val="init"/>
        </dgm:presLayoutVars>
      </dgm:prSet>
      <dgm:spPr/>
    </dgm:pt>
    <dgm:pt modelId="{49A43462-973B-4C95-B108-FFCD8C971581}" type="pres">
      <dgm:prSet presAssocID="{87998DE9-B0E0-4D6E-9F02-8B1E7C29FBFF}" presName="rootComposite" presStyleCnt="0"/>
      <dgm:spPr/>
    </dgm:pt>
    <dgm:pt modelId="{02AFE383-6A97-46CD-97F9-8F80DE574F6D}" type="pres">
      <dgm:prSet presAssocID="{87998DE9-B0E0-4D6E-9F02-8B1E7C29FBFF}" presName="rootText" presStyleLbl="node3" presStyleIdx="1" presStyleCnt="3">
        <dgm:presLayoutVars>
          <dgm:chPref val="3"/>
        </dgm:presLayoutVars>
      </dgm:prSet>
      <dgm:spPr/>
      <dgm:t>
        <a:bodyPr/>
        <a:lstStyle/>
        <a:p>
          <a:endParaRPr lang="en-US"/>
        </a:p>
      </dgm:t>
    </dgm:pt>
    <dgm:pt modelId="{A8313CD9-85D0-4410-B1AC-9C22A4038AF9}" type="pres">
      <dgm:prSet presAssocID="{87998DE9-B0E0-4D6E-9F02-8B1E7C29FBFF}" presName="rootConnector" presStyleLbl="node3" presStyleIdx="1" presStyleCnt="3"/>
      <dgm:spPr/>
      <dgm:t>
        <a:bodyPr/>
        <a:lstStyle/>
        <a:p>
          <a:endParaRPr lang="en-US"/>
        </a:p>
      </dgm:t>
    </dgm:pt>
    <dgm:pt modelId="{2FC8B734-0828-49CD-8828-D80055228893}" type="pres">
      <dgm:prSet presAssocID="{87998DE9-B0E0-4D6E-9F02-8B1E7C29FBFF}" presName="hierChild4" presStyleCnt="0"/>
      <dgm:spPr/>
    </dgm:pt>
    <dgm:pt modelId="{097485E0-9A52-4BD8-9D8D-DA0F06E15ECA}" type="pres">
      <dgm:prSet presAssocID="{F0CFC8E6-B5AB-49B6-AE69-4DD8CD4E0942}" presName="Name64" presStyleLbl="parChTrans1D4" presStyleIdx="0" presStyleCnt="5"/>
      <dgm:spPr/>
      <dgm:t>
        <a:bodyPr/>
        <a:lstStyle/>
        <a:p>
          <a:endParaRPr lang="en-US"/>
        </a:p>
      </dgm:t>
    </dgm:pt>
    <dgm:pt modelId="{D710912F-8979-4ADB-8B11-781C20651379}" type="pres">
      <dgm:prSet presAssocID="{19F5F7CB-2D83-4117-95A7-DB003BBC266F}" presName="hierRoot2" presStyleCnt="0">
        <dgm:presLayoutVars>
          <dgm:hierBranch val="init"/>
        </dgm:presLayoutVars>
      </dgm:prSet>
      <dgm:spPr/>
    </dgm:pt>
    <dgm:pt modelId="{931D3194-472D-4E9C-B7D8-CA403B7F1C3F}" type="pres">
      <dgm:prSet presAssocID="{19F5F7CB-2D83-4117-95A7-DB003BBC266F}" presName="rootComposite" presStyleCnt="0"/>
      <dgm:spPr/>
    </dgm:pt>
    <dgm:pt modelId="{BB014A3C-BDBF-4741-8010-A2C068D3369D}" type="pres">
      <dgm:prSet presAssocID="{19F5F7CB-2D83-4117-95A7-DB003BBC266F}" presName="rootText" presStyleLbl="node4" presStyleIdx="0" presStyleCnt="5">
        <dgm:presLayoutVars>
          <dgm:chPref val="3"/>
        </dgm:presLayoutVars>
      </dgm:prSet>
      <dgm:spPr/>
      <dgm:t>
        <a:bodyPr/>
        <a:lstStyle/>
        <a:p>
          <a:endParaRPr lang="en-US"/>
        </a:p>
      </dgm:t>
    </dgm:pt>
    <dgm:pt modelId="{B28C1BD2-0607-4CCF-995D-92476835B711}" type="pres">
      <dgm:prSet presAssocID="{19F5F7CB-2D83-4117-95A7-DB003BBC266F}" presName="rootConnector" presStyleLbl="node4" presStyleIdx="0" presStyleCnt="5"/>
      <dgm:spPr/>
      <dgm:t>
        <a:bodyPr/>
        <a:lstStyle/>
        <a:p>
          <a:endParaRPr lang="en-US"/>
        </a:p>
      </dgm:t>
    </dgm:pt>
    <dgm:pt modelId="{E7EC7CAE-2678-4DB0-8D2B-ABD23E9A7792}" type="pres">
      <dgm:prSet presAssocID="{19F5F7CB-2D83-4117-95A7-DB003BBC266F}" presName="hierChild4" presStyleCnt="0"/>
      <dgm:spPr/>
    </dgm:pt>
    <dgm:pt modelId="{0AD9C2EF-3046-4966-A40F-A9B9825B940A}" type="pres">
      <dgm:prSet presAssocID="{19F5F7CB-2D83-4117-95A7-DB003BBC266F}" presName="hierChild5" presStyleCnt="0"/>
      <dgm:spPr/>
    </dgm:pt>
    <dgm:pt modelId="{6B2851AD-6811-4B3F-81DB-3DF43B550B8D}" type="pres">
      <dgm:prSet presAssocID="{15444483-75CC-4AFA-B512-699751428D52}" presName="Name64" presStyleLbl="parChTrans1D4" presStyleIdx="1" presStyleCnt="5"/>
      <dgm:spPr/>
      <dgm:t>
        <a:bodyPr/>
        <a:lstStyle/>
        <a:p>
          <a:endParaRPr lang="en-US"/>
        </a:p>
      </dgm:t>
    </dgm:pt>
    <dgm:pt modelId="{9BAFC780-927B-44E5-9C1D-8EF30EF0BD0A}" type="pres">
      <dgm:prSet presAssocID="{E7D4F058-4F5F-4056-973F-3E09EAD84868}" presName="hierRoot2" presStyleCnt="0">
        <dgm:presLayoutVars>
          <dgm:hierBranch val="init"/>
        </dgm:presLayoutVars>
      </dgm:prSet>
      <dgm:spPr/>
    </dgm:pt>
    <dgm:pt modelId="{F85F8170-7622-4B0B-858B-A9FE9F89925C}" type="pres">
      <dgm:prSet presAssocID="{E7D4F058-4F5F-4056-973F-3E09EAD84868}" presName="rootComposite" presStyleCnt="0"/>
      <dgm:spPr/>
    </dgm:pt>
    <dgm:pt modelId="{FEDC1392-952F-4D0A-8571-F31802F58D7A}" type="pres">
      <dgm:prSet presAssocID="{E7D4F058-4F5F-4056-973F-3E09EAD84868}" presName="rootText" presStyleLbl="node4" presStyleIdx="1" presStyleCnt="5">
        <dgm:presLayoutVars>
          <dgm:chPref val="3"/>
        </dgm:presLayoutVars>
      </dgm:prSet>
      <dgm:spPr/>
      <dgm:t>
        <a:bodyPr/>
        <a:lstStyle/>
        <a:p>
          <a:endParaRPr lang="en-US"/>
        </a:p>
      </dgm:t>
    </dgm:pt>
    <dgm:pt modelId="{326ABCD0-59C1-4681-8A1B-21C12DCF332F}" type="pres">
      <dgm:prSet presAssocID="{E7D4F058-4F5F-4056-973F-3E09EAD84868}" presName="rootConnector" presStyleLbl="node4" presStyleIdx="1" presStyleCnt="5"/>
      <dgm:spPr/>
      <dgm:t>
        <a:bodyPr/>
        <a:lstStyle/>
        <a:p>
          <a:endParaRPr lang="en-US"/>
        </a:p>
      </dgm:t>
    </dgm:pt>
    <dgm:pt modelId="{1704EC60-6FB0-44C7-90D1-25A5FC2E3218}" type="pres">
      <dgm:prSet presAssocID="{E7D4F058-4F5F-4056-973F-3E09EAD84868}" presName="hierChild4" presStyleCnt="0"/>
      <dgm:spPr/>
    </dgm:pt>
    <dgm:pt modelId="{A43BDE95-C08F-4155-912F-28A25BD13086}" type="pres">
      <dgm:prSet presAssocID="{E7D4F058-4F5F-4056-973F-3E09EAD84868}" presName="hierChild5" presStyleCnt="0"/>
      <dgm:spPr/>
    </dgm:pt>
    <dgm:pt modelId="{4D473314-16B6-4615-8F95-FB92519B1DB1}" type="pres">
      <dgm:prSet presAssocID="{A39CF9B7-93DA-4336-8C78-56B0D4B5D30B}" presName="Name64" presStyleLbl="parChTrans1D4" presStyleIdx="2" presStyleCnt="5"/>
      <dgm:spPr/>
      <dgm:t>
        <a:bodyPr/>
        <a:lstStyle/>
        <a:p>
          <a:endParaRPr lang="en-US"/>
        </a:p>
      </dgm:t>
    </dgm:pt>
    <dgm:pt modelId="{FB84D674-5C83-4B7C-9D1D-AF643D25AD6F}" type="pres">
      <dgm:prSet presAssocID="{E0FBE288-8F44-4B10-A202-618B9F3AA22E}" presName="hierRoot2" presStyleCnt="0">
        <dgm:presLayoutVars>
          <dgm:hierBranch val="init"/>
        </dgm:presLayoutVars>
      </dgm:prSet>
      <dgm:spPr/>
    </dgm:pt>
    <dgm:pt modelId="{620952CF-1077-40F1-82D8-D429C40F7A33}" type="pres">
      <dgm:prSet presAssocID="{E0FBE288-8F44-4B10-A202-618B9F3AA22E}" presName="rootComposite" presStyleCnt="0"/>
      <dgm:spPr/>
    </dgm:pt>
    <dgm:pt modelId="{F32CA8B8-E654-41F6-815E-A7A494A7E283}" type="pres">
      <dgm:prSet presAssocID="{E0FBE288-8F44-4B10-A202-618B9F3AA22E}" presName="rootText" presStyleLbl="node4" presStyleIdx="2" presStyleCnt="5">
        <dgm:presLayoutVars>
          <dgm:chPref val="3"/>
        </dgm:presLayoutVars>
      </dgm:prSet>
      <dgm:spPr/>
      <dgm:t>
        <a:bodyPr/>
        <a:lstStyle/>
        <a:p>
          <a:endParaRPr lang="en-US"/>
        </a:p>
      </dgm:t>
    </dgm:pt>
    <dgm:pt modelId="{219B6173-4207-40F2-92D7-2619C72834D0}" type="pres">
      <dgm:prSet presAssocID="{E0FBE288-8F44-4B10-A202-618B9F3AA22E}" presName="rootConnector" presStyleLbl="node4" presStyleIdx="2" presStyleCnt="5"/>
      <dgm:spPr/>
      <dgm:t>
        <a:bodyPr/>
        <a:lstStyle/>
        <a:p>
          <a:endParaRPr lang="en-US"/>
        </a:p>
      </dgm:t>
    </dgm:pt>
    <dgm:pt modelId="{3E9FA37E-ECBD-4D83-AD5F-A255DF48E535}" type="pres">
      <dgm:prSet presAssocID="{E0FBE288-8F44-4B10-A202-618B9F3AA22E}" presName="hierChild4" presStyleCnt="0"/>
      <dgm:spPr/>
    </dgm:pt>
    <dgm:pt modelId="{CCE10377-BED9-415E-A822-BE3E76BAA040}" type="pres">
      <dgm:prSet presAssocID="{E0FBE288-8F44-4B10-A202-618B9F3AA22E}" presName="hierChild5" presStyleCnt="0"/>
      <dgm:spPr/>
    </dgm:pt>
    <dgm:pt modelId="{8C7FEC51-4C5B-48BA-BD24-BACBB40D13BF}" type="pres">
      <dgm:prSet presAssocID="{87998DE9-B0E0-4D6E-9F02-8B1E7C29FBFF}" presName="hierChild5" presStyleCnt="0"/>
      <dgm:spPr/>
    </dgm:pt>
    <dgm:pt modelId="{90EAEA4D-5896-4460-9A16-C19BC27A97BF}" type="pres">
      <dgm:prSet presAssocID="{76052B4C-6798-493D-8EC8-EF2E5E0A1DC1}" presName="hierChild5" presStyleCnt="0"/>
      <dgm:spPr/>
    </dgm:pt>
    <dgm:pt modelId="{20C3A640-1D29-4518-8BF9-618AEF99B3E6}" type="pres">
      <dgm:prSet presAssocID="{77199E83-97DE-4D85-BE91-A302C75C9552}" presName="Name64" presStyleLbl="parChTrans1D2" presStyleIdx="2" presStyleCnt="3"/>
      <dgm:spPr/>
      <dgm:t>
        <a:bodyPr/>
        <a:lstStyle/>
        <a:p>
          <a:endParaRPr lang="en-US"/>
        </a:p>
      </dgm:t>
    </dgm:pt>
    <dgm:pt modelId="{76BDB21B-840E-4F9E-8613-CAB2CFD4B1EE}" type="pres">
      <dgm:prSet presAssocID="{A355D2C7-FC9C-443F-BE69-B368DDD9ADA2}" presName="hierRoot2" presStyleCnt="0">
        <dgm:presLayoutVars>
          <dgm:hierBranch val="init"/>
        </dgm:presLayoutVars>
      </dgm:prSet>
      <dgm:spPr/>
    </dgm:pt>
    <dgm:pt modelId="{51E09D06-7FCF-4225-846E-2D02030B3BFD}" type="pres">
      <dgm:prSet presAssocID="{A355D2C7-FC9C-443F-BE69-B368DDD9ADA2}" presName="rootComposite" presStyleCnt="0"/>
      <dgm:spPr/>
    </dgm:pt>
    <dgm:pt modelId="{CBF3FE24-26A1-4289-ACB1-DD646ED4784F}" type="pres">
      <dgm:prSet presAssocID="{A355D2C7-FC9C-443F-BE69-B368DDD9ADA2}" presName="rootText" presStyleLbl="node2" presStyleIdx="2" presStyleCnt="3">
        <dgm:presLayoutVars>
          <dgm:chPref val="3"/>
        </dgm:presLayoutVars>
      </dgm:prSet>
      <dgm:spPr/>
      <dgm:t>
        <a:bodyPr/>
        <a:lstStyle/>
        <a:p>
          <a:endParaRPr lang="en-US"/>
        </a:p>
      </dgm:t>
    </dgm:pt>
    <dgm:pt modelId="{70EE300F-CBFD-4A3A-9D62-276BD4EBAF7A}" type="pres">
      <dgm:prSet presAssocID="{A355D2C7-FC9C-443F-BE69-B368DDD9ADA2}" presName="rootConnector" presStyleLbl="node2" presStyleIdx="2" presStyleCnt="3"/>
      <dgm:spPr/>
      <dgm:t>
        <a:bodyPr/>
        <a:lstStyle/>
        <a:p>
          <a:endParaRPr lang="en-US"/>
        </a:p>
      </dgm:t>
    </dgm:pt>
    <dgm:pt modelId="{EA8BD92F-D524-434D-9824-A4B42F05A306}" type="pres">
      <dgm:prSet presAssocID="{A355D2C7-FC9C-443F-BE69-B368DDD9ADA2}" presName="hierChild4" presStyleCnt="0"/>
      <dgm:spPr/>
    </dgm:pt>
    <dgm:pt modelId="{7ED7E60C-C9B0-4ED8-BDC5-9E3AA8E929EE}" type="pres">
      <dgm:prSet presAssocID="{CFDD3E83-8D1F-447D-90D4-45AA6BC7EAB4}" presName="Name64" presStyleLbl="parChTrans1D3" presStyleIdx="2" presStyleCnt="3"/>
      <dgm:spPr/>
      <dgm:t>
        <a:bodyPr/>
        <a:lstStyle/>
        <a:p>
          <a:endParaRPr lang="en-US"/>
        </a:p>
      </dgm:t>
    </dgm:pt>
    <dgm:pt modelId="{9DA81F42-6303-4829-AB3A-26A9D46030C6}" type="pres">
      <dgm:prSet presAssocID="{01BD04C2-D57B-4674-A4CE-B9C963D2B1CC}" presName="hierRoot2" presStyleCnt="0">
        <dgm:presLayoutVars>
          <dgm:hierBranch val="init"/>
        </dgm:presLayoutVars>
      </dgm:prSet>
      <dgm:spPr/>
    </dgm:pt>
    <dgm:pt modelId="{523C790B-C105-448D-9707-E34CFEDE6A7D}" type="pres">
      <dgm:prSet presAssocID="{01BD04C2-D57B-4674-A4CE-B9C963D2B1CC}" presName="rootComposite" presStyleCnt="0"/>
      <dgm:spPr/>
    </dgm:pt>
    <dgm:pt modelId="{49EFA51D-BFD5-42D4-95E4-89C86EF2844F}" type="pres">
      <dgm:prSet presAssocID="{01BD04C2-D57B-4674-A4CE-B9C963D2B1CC}" presName="rootText" presStyleLbl="node3" presStyleIdx="2" presStyleCnt="3">
        <dgm:presLayoutVars>
          <dgm:chPref val="3"/>
        </dgm:presLayoutVars>
      </dgm:prSet>
      <dgm:spPr/>
      <dgm:t>
        <a:bodyPr/>
        <a:lstStyle/>
        <a:p>
          <a:endParaRPr lang="en-US"/>
        </a:p>
      </dgm:t>
    </dgm:pt>
    <dgm:pt modelId="{EFC3363C-52F2-4546-84C2-976610937390}" type="pres">
      <dgm:prSet presAssocID="{01BD04C2-D57B-4674-A4CE-B9C963D2B1CC}" presName="rootConnector" presStyleLbl="node3" presStyleIdx="2" presStyleCnt="3"/>
      <dgm:spPr/>
      <dgm:t>
        <a:bodyPr/>
        <a:lstStyle/>
        <a:p>
          <a:endParaRPr lang="en-US"/>
        </a:p>
      </dgm:t>
    </dgm:pt>
    <dgm:pt modelId="{502F5AF1-0E42-4B8E-91A9-50C820C39DB7}" type="pres">
      <dgm:prSet presAssocID="{01BD04C2-D57B-4674-A4CE-B9C963D2B1CC}" presName="hierChild4" presStyleCnt="0"/>
      <dgm:spPr/>
    </dgm:pt>
    <dgm:pt modelId="{51CE9CE1-6A5D-43CA-BDD3-99F1070ACD23}" type="pres">
      <dgm:prSet presAssocID="{2183ACA8-AAB5-467A-8CA0-9B9F46CFB328}" presName="Name64" presStyleLbl="parChTrans1D4" presStyleIdx="3" presStyleCnt="5"/>
      <dgm:spPr/>
      <dgm:t>
        <a:bodyPr/>
        <a:lstStyle/>
        <a:p>
          <a:endParaRPr lang="en-US"/>
        </a:p>
      </dgm:t>
    </dgm:pt>
    <dgm:pt modelId="{664D38A6-DD6F-4D42-86D4-B4F265C40500}" type="pres">
      <dgm:prSet presAssocID="{C2500E48-1187-492C-88ED-DEB17BD589D7}" presName="hierRoot2" presStyleCnt="0">
        <dgm:presLayoutVars>
          <dgm:hierBranch val="init"/>
        </dgm:presLayoutVars>
      </dgm:prSet>
      <dgm:spPr/>
    </dgm:pt>
    <dgm:pt modelId="{7F59AC8A-9396-4FE6-A804-37925EF28660}" type="pres">
      <dgm:prSet presAssocID="{C2500E48-1187-492C-88ED-DEB17BD589D7}" presName="rootComposite" presStyleCnt="0"/>
      <dgm:spPr/>
    </dgm:pt>
    <dgm:pt modelId="{F6736DB7-2EDC-4B46-880E-1F99CA650506}" type="pres">
      <dgm:prSet presAssocID="{C2500E48-1187-492C-88ED-DEB17BD589D7}" presName="rootText" presStyleLbl="node4" presStyleIdx="3" presStyleCnt="5">
        <dgm:presLayoutVars>
          <dgm:chPref val="3"/>
        </dgm:presLayoutVars>
      </dgm:prSet>
      <dgm:spPr/>
      <dgm:t>
        <a:bodyPr/>
        <a:lstStyle/>
        <a:p>
          <a:endParaRPr lang="en-US"/>
        </a:p>
      </dgm:t>
    </dgm:pt>
    <dgm:pt modelId="{C57F841D-9212-4CFB-A0EC-80818616E41C}" type="pres">
      <dgm:prSet presAssocID="{C2500E48-1187-492C-88ED-DEB17BD589D7}" presName="rootConnector" presStyleLbl="node4" presStyleIdx="3" presStyleCnt="5"/>
      <dgm:spPr/>
      <dgm:t>
        <a:bodyPr/>
        <a:lstStyle/>
        <a:p>
          <a:endParaRPr lang="en-US"/>
        </a:p>
      </dgm:t>
    </dgm:pt>
    <dgm:pt modelId="{480B7B0A-CFC7-4547-B64F-B753175802FF}" type="pres">
      <dgm:prSet presAssocID="{C2500E48-1187-492C-88ED-DEB17BD589D7}" presName="hierChild4" presStyleCnt="0"/>
      <dgm:spPr/>
    </dgm:pt>
    <dgm:pt modelId="{CF334938-FCD4-4D91-AD19-1E9EEBE06906}" type="pres">
      <dgm:prSet presAssocID="{94B2E702-3A3C-4F6B-8834-B6999760EF9E}" presName="Name64" presStyleLbl="parChTrans1D4" presStyleIdx="4" presStyleCnt="5"/>
      <dgm:spPr/>
      <dgm:t>
        <a:bodyPr/>
        <a:lstStyle/>
        <a:p>
          <a:endParaRPr lang="en-US"/>
        </a:p>
      </dgm:t>
    </dgm:pt>
    <dgm:pt modelId="{FE08E6D0-436D-44C9-8548-C8E045863759}" type="pres">
      <dgm:prSet presAssocID="{8BF85543-674E-4B2E-A73A-4F0A3BACD0B7}" presName="hierRoot2" presStyleCnt="0">
        <dgm:presLayoutVars>
          <dgm:hierBranch val="init"/>
        </dgm:presLayoutVars>
      </dgm:prSet>
      <dgm:spPr/>
    </dgm:pt>
    <dgm:pt modelId="{53319226-9746-4F61-AE5E-8AC9E9331580}" type="pres">
      <dgm:prSet presAssocID="{8BF85543-674E-4B2E-A73A-4F0A3BACD0B7}" presName="rootComposite" presStyleCnt="0"/>
      <dgm:spPr/>
    </dgm:pt>
    <dgm:pt modelId="{73AA89D6-C675-4516-B514-998978565BCA}" type="pres">
      <dgm:prSet presAssocID="{8BF85543-674E-4B2E-A73A-4F0A3BACD0B7}" presName="rootText" presStyleLbl="node4" presStyleIdx="4" presStyleCnt="5">
        <dgm:presLayoutVars>
          <dgm:chPref val="3"/>
        </dgm:presLayoutVars>
      </dgm:prSet>
      <dgm:spPr/>
      <dgm:t>
        <a:bodyPr/>
        <a:lstStyle/>
        <a:p>
          <a:endParaRPr lang="en-US"/>
        </a:p>
      </dgm:t>
    </dgm:pt>
    <dgm:pt modelId="{8C676F1D-D235-4D83-BBB3-A5A6C921A2EC}" type="pres">
      <dgm:prSet presAssocID="{8BF85543-674E-4B2E-A73A-4F0A3BACD0B7}" presName="rootConnector" presStyleLbl="node4" presStyleIdx="4" presStyleCnt="5"/>
      <dgm:spPr/>
      <dgm:t>
        <a:bodyPr/>
        <a:lstStyle/>
        <a:p>
          <a:endParaRPr lang="en-US"/>
        </a:p>
      </dgm:t>
    </dgm:pt>
    <dgm:pt modelId="{E9A741F3-2439-4DF3-B78C-77D70E46741E}" type="pres">
      <dgm:prSet presAssocID="{8BF85543-674E-4B2E-A73A-4F0A3BACD0B7}" presName="hierChild4" presStyleCnt="0"/>
      <dgm:spPr/>
    </dgm:pt>
    <dgm:pt modelId="{8D00407B-6EC8-4BB7-AB27-98C941E3CA39}" type="pres">
      <dgm:prSet presAssocID="{8BF85543-674E-4B2E-A73A-4F0A3BACD0B7}" presName="hierChild5" presStyleCnt="0"/>
      <dgm:spPr/>
    </dgm:pt>
    <dgm:pt modelId="{931F367C-2C64-4732-BD3A-D53607A73D93}" type="pres">
      <dgm:prSet presAssocID="{C2500E48-1187-492C-88ED-DEB17BD589D7}" presName="hierChild5" presStyleCnt="0"/>
      <dgm:spPr/>
    </dgm:pt>
    <dgm:pt modelId="{8A78D071-D36B-41FA-8BCB-05F6C026EDA0}" type="pres">
      <dgm:prSet presAssocID="{01BD04C2-D57B-4674-A4CE-B9C963D2B1CC}" presName="hierChild5" presStyleCnt="0"/>
      <dgm:spPr/>
    </dgm:pt>
    <dgm:pt modelId="{EEC3C4B0-10F7-4940-97ED-FFAE18C7C9B7}" type="pres">
      <dgm:prSet presAssocID="{A355D2C7-FC9C-443F-BE69-B368DDD9ADA2}" presName="hierChild5" presStyleCnt="0"/>
      <dgm:spPr/>
    </dgm:pt>
    <dgm:pt modelId="{D74D795B-ECF1-4CF4-96B5-C84246D3A96A}" type="pres">
      <dgm:prSet presAssocID="{F0551F5D-4BBB-4121-8E8A-55526EA54CC7}" presName="hierChild3" presStyleCnt="0"/>
      <dgm:spPr/>
    </dgm:pt>
  </dgm:ptLst>
  <dgm:cxnLst>
    <dgm:cxn modelId="{9F48A93D-203F-47BF-9D95-CF6083C7BB71}" type="presOf" srcId="{87998DE9-B0E0-4D6E-9F02-8B1E7C29FBFF}" destId="{02AFE383-6A97-46CD-97F9-8F80DE574F6D}" srcOrd="0" destOrd="0" presId="urn:microsoft.com/office/officeart/2009/3/layout/HorizontalOrganizationChart"/>
    <dgm:cxn modelId="{64364653-792B-47EC-9EBF-98988E00E7A8}" type="presOf" srcId="{A355D2C7-FC9C-443F-BE69-B368DDD9ADA2}" destId="{CBF3FE24-26A1-4289-ACB1-DD646ED4784F}" srcOrd="0" destOrd="0" presId="urn:microsoft.com/office/officeart/2009/3/layout/HorizontalOrganizationChart"/>
    <dgm:cxn modelId="{E1AD964E-7D82-4289-856C-5F3568945DE3}" type="presOf" srcId="{EFF151DD-9D67-4499-B93C-F294DF39AE51}" destId="{9BF75B1B-DDDE-4CEC-A7DE-5839E848AD8C}" srcOrd="0" destOrd="0" presId="urn:microsoft.com/office/officeart/2009/3/layout/HorizontalOrganizationChart"/>
    <dgm:cxn modelId="{158E9532-217A-42CA-84DD-45D61D1E8B6C}" srcId="{C2500E48-1187-492C-88ED-DEB17BD589D7}" destId="{8BF85543-674E-4B2E-A73A-4F0A3BACD0B7}" srcOrd="0" destOrd="0" parTransId="{94B2E702-3A3C-4F6B-8834-B6999760EF9E}" sibTransId="{16276CFB-5991-4138-BDB1-1EDF35320F22}"/>
    <dgm:cxn modelId="{2A81F7AE-F6B2-44A6-9F04-48AE4A99292B}" type="presOf" srcId="{F0551F5D-4BBB-4121-8E8A-55526EA54CC7}" destId="{E5114582-4D53-48C3-BDD4-B18E60E4B56D}" srcOrd="1" destOrd="0" presId="urn:microsoft.com/office/officeart/2009/3/layout/HorizontalOrganizationChart"/>
    <dgm:cxn modelId="{A0FBE041-6CDB-4096-9109-CDBF2414402B}" type="presOf" srcId="{E0FBE288-8F44-4B10-A202-618B9F3AA22E}" destId="{219B6173-4207-40F2-92D7-2619C72834D0}" srcOrd="1" destOrd="0" presId="urn:microsoft.com/office/officeart/2009/3/layout/HorizontalOrganizationChart"/>
    <dgm:cxn modelId="{127896A8-A4C4-4BD8-9048-02B458134D9C}" srcId="{87998DE9-B0E0-4D6E-9F02-8B1E7C29FBFF}" destId="{E7D4F058-4F5F-4056-973F-3E09EAD84868}" srcOrd="1" destOrd="0" parTransId="{15444483-75CC-4AFA-B512-699751428D52}" sibTransId="{D5F7C335-145B-4CC5-8169-3BC985A06463}"/>
    <dgm:cxn modelId="{A3C01B08-F826-4CF7-B0F0-86C9F1ED6ED9}" type="presOf" srcId="{F0CFC8E6-B5AB-49B6-AE69-4DD8CD4E0942}" destId="{097485E0-9A52-4BD8-9D8D-DA0F06E15ECA}" srcOrd="0" destOrd="0" presId="urn:microsoft.com/office/officeart/2009/3/layout/HorizontalOrganizationChart"/>
    <dgm:cxn modelId="{BD613346-724F-4D85-A85F-F4078EFDF7F7}" srcId="{F0551F5D-4BBB-4121-8E8A-55526EA54CC7}" destId="{76052B4C-6798-493D-8EC8-EF2E5E0A1DC1}" srcOrd="1" destOrd="0" parTransId="{520562AD-3ED8-48E8-B3A4-DCBF4DB1796E}" sibTransId="{641BFE7C-0E7E-4E64-8D78-C74A5AEC06C6}"/>
    <dgm:cxn modelId="{A2F262D6-377C-4E8F-9716-B462817A24FE}" srcId="{87998DE9-B0E0-4D6E-9F02-8B1E7C29FBFF}" destId="{19F5F7CB-2D83-4117-95A7-DB003BBC266F}" srcOrd="0" destOrd="0" parTransId="{F0CFC8E6-B5AB-49B6-AE69-4DD8CD4E0942}" sibTransId="{4FC8CA44-A7CB-4DF6-87E0-47397F9AF6B7}"/>
    <dgm:cxn modelId="{85C54E2E-FA70-40BB-83FB-B8777995CB4E}" srcId="{01BD04C2-D57B-4674-A4CE-B9C963D2B1CC}" destId="{C2500E48-1187-492C-88ED-DEB17BD589D7}" srcOrd="0" destOrd="0" parTransId="{2183ACA8-AAB5-467A-8CA0-9B9F46CFB328}" sibTransId="{75BAF4F3-31B0-4D0E-8EE7-FFE991B3A694}"/>
    <dgm:cxn modelId="{868D2519-A4E4-49BB-8C66-75BECFCDC2F3}" srcId="{EFF151DD-9D67-4499-B93C-F294DF39AE51}" destId="{C54A63ED-147A-4F7D-8C12-9C41D1B485EB}" srcOrd="0" destOrd="0" parTransId="{BE22EFF1-7282-4906-AFCB-2F4BAC30C9F1}" sibTransId="{179DF5C9-565E-4601-8F4F-E71B705700D2}"/>
    <dgm:cxn modelId="{FCD578D5-FCD4-43B0-A06E-C4AFEAA942D0}" type="presOf" srcId="{19F5F7CB-2D83-4117-95A7-DB003BBC266F}" destId="{BB014A3C-BDBF-4741-8010-A2C068D3369D}" srcOrd="0" destOrd="0" presId="urn:microsoft.com/office/officeart/2009/3/layout/HorizontalOrganizationChart"/>
    <dgm:cxn modelId="{00C24C6E-0382-42BC-A86B-2A6CB7B3B34D}" type="presOf" srcId="{A39CF9B7-93DA-4336-8C78-56B0D4B5D30B}" destId="{4D473314-16B6-4615-8F95-FB92519B1DB1}" srcOrd="0" destOrd="0" presId="urn:microsoft.com/office/officeart/2009/3/layout/HorizontalOrganizationChart"/>
    <dgm:cxn modelId="{0BFDD377-3016-4E86-A796-900E92282336}" type="presOf" srcId="{520562AD-3ED8-48E8-B3A4-DCBF4DB1796E}" destId="{0C380B66-BBD9-49A4-B746-35C400C3F7CB}" srcOrd="0" destOrd="0" presId="urn:microsoft.com/office/officeart/2009/3/layout/HorizontalOrganizationChart"/>
    <dgm:cxn modelId="{6AD8E308-49F8-487B-A331-35C9755A605A}" type="presOf" srcId="{E7D4F058-4F5F-4056-973F-3E09EAD84868}" destId="{FEDC1392-952F-4D0A-8571-F31802F58D7A}" srcOrd="0" destOrd="0" presId="urn:microsoft.com/office/officeart/2009/3/layout/HorizontalOrganizationChart"/>
    <dgm:cxn modelId="{2EB9151A-7B8A-4237-AB31-1D3AAF6B38DA}" type="presOf" srcId="{15444483-75CC-4AFA-B512-699751428D52}" destId="{6B2851AD-6811-4B3F-81DB-3DF43B550B8D}" srcOrd="0" destOrd="0" presId="urn:microsoft.com/office/officeart/2009/3/layout/HorizontalOrganizationChart"/>
    <dgm:cxn modelId="{011663FF-3470-4DE1-ACD8-FF5A038D7887}" type="presOf" srcId="{AF4404B8-855B-492E-8EA3-C32E051F8FF5}" destId="{1DCA5150-6307-4410-BEFE-ECC36AD896F4}" srcOrd="0" destOrd="0" presId="urn:microsoft.com/office/officeart/2009/3/layout/HorizontalOrganizationChart"/>
    <dgm:cxn modelId="{49E89346-3B1F-42C7-A9DF-C8ED7608EED9}" type="presOf" srcId="{C54A63ED-147A-4F7D-8C12-9C41D1B485EB}" destId="{EA875D82-A4E1-400E-9CEE-8722B7403A98}" srcOrd="1" destOrd="0" presId="urn:microsoft.com/office/officeart/2009/3/layout/HorizontalOrganizationChart"/>
    <dgm:cxn modelId="{16F75EAE-E4F8-430E-8ED5-9BED0E7D2507}" type="presOf" srcId="{75D04C7D-73D2-4345-BC69-CE0C58B5A760}" destId="{B6CD6433-1F26-477C-867F-ACDE35AD584D}" srcOrd="0" destOrd="0" presId="urn:microsoft.com/office/officeart/2009/3/layout/HorizontalOrganizationChart"/>
    <dgm:cxn modelId="{139AA810-67E8-4FD5-AF35-687AF0C25C6D}" type="presOf" srcId="{CFDD3E83-8D1F-447D-90D4-45AA6BC7EAB4}" destId="{7ED7E60C-C9B0-4ED8-BDC5-9E3AA8E929EE}" srcOrd="0" destOrd="0" presId="urn:microsoft.com/office/officeart/2009/3/layout/HorizontalOrganizationChart"/>
    <dgm:cxn modelId="{724AA228-CB47-499E-B61A-D9DE7A231B10}" type="presOf" srcId="{BE22EFF1-7282-4906-AFCB-2F4BAC30C9F1}" destId="{C1BB9B48-F01A-4404-8439-0F7E7281CD8F}" srcOrd="0" destOrd="0" presId="urn:microsoft.com/office/officeart/2009/3/layout/HorizontalOrganizationChart"/>
    <dgm:cxn modelId="{A4E9AE2D-AD07-4EA2-ACA2-17F24346ABAB}" type="presOf" srcId="{EFF151DD-9D67-4499-B93C-F294DF39AE51}" destId="{F9DCFA91-D56B-4BA7-90E3-3663F9BFCCF4}" srcOrd="1" destOrd="0" presId="urn:microsoft.com/office/officeart/2009/3/layout/HorizontalOrganizationChart"/>
    <dgm:cxn modelId="{4EFD31EB-97B8-48A4-962C-79677A885192}" srcId="{AF4404B8-855B-492E-8EA3-C32E051F8FF5}" destId="{F0551F5D-4BBB-4121-8E8A-55526EA54CC7}" srcOrd="0" destOrd="0" parTransId="{5F29282B-835B-49A9-9B5C-61F2DD836E80}" sibTransId="{8C8FE85D-6FCA-46EB-80DA-923BBCE3E2A4}"/>
    <dgm:cxn modelId="{EA7AB2F9-F5B2-4928-9CA7-F346E7535F81}" type="presOf" srcId="{C2500E48-1187-492C-88ED-DEB17BD589D7}" destId="{F6736DB7-2EDC-4B46-880E-1F99CA650506}" srcOrd="0" destOrd="0" presId="urn:microsoft.com/office/officeart/2009/3/layout/HorizontalOrganizationChart"/>
    <dgm:cxn modelId="{F442DC31-5653-45E4-983D-07023CFDECCD}" type="presOf" srcId="{E7D4F058-4F5F-4056-973F-3E09EAD84868}" destId="{326ABCD0-59C1-4681-8A1B-21C12DCF332F}" srcOrd="1" destOrd="0" presId="urn:microsoft.com/office/officeart/2009/3/layout/HorizontalOrganizationChart"/>
    <dgm:cxn modelId="{9A57307F-2205-4CE8-BE15-D9A5F3869C6B}" srcId="{76052B4C-6798-493D-8EC8-EF2E5E0A1DC1}" destId="{87998DE9-B0E0-4D6E-9F02-8B1E7C29FBFF}" srcOrd="0" destOrd="0" parTransId="{75D04C7D-73D2-4345-BC69-CE0C58B5A760}" sibTransId="{258271D1-8290-42F7-BD9B-E337F5216D94}"/>
    <dgm:cxn modelId="{73CBCF96-665B-4D4E-AB6F-BBE160A93781}" type="presOf" srcId="{8BF85543-674E-4B2E-A73A-4F0A3BACD0B7}" destId="{73AA89D6-C675-4516-B514-998978565BCA}" srcOrd="0" destOrd="0" presId="urn:microsoft.com/office/officeart/2009/3/layout/HorizontalOrganizationChart"/>
    <dgm:cxn modelId="{3BB56F8D-51A3-47A0-8417-A4D320A5A6BE}" type="presOf" srcId="{C2500E48-1187-492C-88ED-DEB17BD589D7}" destId="{C57F841D-9212-4CFB-A0EC-80818616E41C}" srcOrd="1" destOrd="0" presId="urn:microsoft.com/office/officeart/2009/3/layout/HorizontalOrganizationChart"/>
    <dgm:cxn modelId="{CF8E4ACD-118D-4307-A2DA-5D3CF0A4781C}" srcId="{F0551F5D-4BBB-4121-8E8A-55526EA54CC7}" destId="{A355D2C7-FC9C-443F-BE69-B368DDD9ADA2}" srcOrd="2" destOrd="0" parTransId="{77199E83-97DE-4D85-BE91-A302C75C9552}" sibTransId="{ED9DE2DD-14F5-475D-A528-FAF89AC7098C}"/>
    <dgm:cxn modelId="{2C27E727-1E00-41AA-BF29-A06F24896A60}" srcId="{F0551F5D-4BBB-4121-8E8A-55526EA54CC7}" destId="{EFF151DD-9D67-4499-B93C-F294DF39AE51}" srcOrd="0" destOrd="0" parTransId="{E4C1BF0B-0B8E-40BA-9464-393AB216D643}" sibTransId="{F7448317-6465-4A29-9F88-B2453843E995}"/>
    <dgm:cxn modelId="{5828DFF6-A390-4F7C-B4C2-2548B7A76365}" type="presOf" srcId="{01BD04C2-D57B-4674-A4CE-B9C963D2B1CC}" destId="{49EFA51D-BFD5-42D4-95E4-89C86EF2844F}" srcOrd="0" destOrd="0" presId="urn:microsoft.com/office/officeart/2009/3/layout/HorizontalOrganizationChart"/>
    <dgm:cxn modelId="{80F3AD10-7419-4561-9A7D-0C4FBAAA399C}" type="presOf" srcId="{E4C1BF0B-0B8E-40BA-9464-393AB216D643}" destId="{DECC570F-054F-4B5B-9FCC-0FD3D718FE6B}" srcOrd="0" destOrd="0" presId="urn:microsoft.com/office/officeart/2009/3/layout/HorizontalOrganizationChart"/>
    <dgm:cxn modelId="{FDA85C5A-84AD-4B27-92B2-70D832C825E0}" type="presOf" srcId="{F0551F5D-4BBB-4121-8E8A-55526EA54CC7}" destId="{0F02FAC0-7106-4FFC-B057-C0405C67508F}" srcOrd="0" destOrd="0" presId="urn:microsoft.com/office/officeart/2009/3/layout/HorizontalOrganizationChart"/>
    <dgm:cxn modelId="{CC2399A4-5DE7-4653-95DC-908CE8364D54}" type="presOf" srcId="{77199E83-97DE-4D85-BE91-A302C75C9552}" destId="{20C3A640-1D29-4518-8BF9-618AEF99B3E6}" srcOrd="0" destOrd="0" presId="urn:microsoft.com/office/officeart/2009/3/layout/HorizontalOrganizationChart"/>
    <dgm:cxn modelId="{0998AF43-2E60-4F3C-83A0-D91C9F8AB883}" type="presOf" srcId="{8BF85543-674E-4B2E-A73A-4F0A3BACD0B7}" destId="{8C676F1D-D235-4D83-BBB3-A5A6C921A2EC}" srcOrd="1" destOrd="0" presId="urn:microsoft.com/office/officeart/2009/3/layout/HorizontalOrganizationChart"/>
    <dgm:cxn modelId="{7F83927D-8B03-48A3-9DC9-239557FD7972}" srcId="{A355D2C7-FC9C-443F-BE69-B368DDD9ADA2}" destId="{01BD04C2-D57B-4674-A4CE-B9C963D2B1CC}" srcOrd="0" destOrd="0" parTransId="{CFDD3E83-8D1F-447D-90D4-45AA6BC7EAB4}" sibTransId="{578C1075-0BB6-4A18-8D10-7100D0BDB18C}"/>
    <dgm:cxn modelId="{79639F58-3533-4E43-8691-878CA7512502}" type="presOf" srcId="{E0FBE288-8F44-4B10-A202-618B9F3AA22E}" destId="{F32CA8B8-E654-41F6-815E-A7A494A7E283}" srcOrd="0" destOrd="0" presId="urn:microsoft.com/office/officeart/2009/3/layout/HorizontalOrganizationChart"/>
    <dgm:cxn modelId="{2D3D25F4-90BD-43D1-BCF9-65F8D1D31BE8}" type="presOf" srcId="{C54A63ED-147A-4F7D-8C12-9C41D1B485EB}" destId="{4631D4FA-BD87-4044-92E0-2D1BEE91D17B}" srcOrd="0" destOrd="0" presId="urn:microsoft.com/office/officeart/2009/3/layout/HorizontalOrganizationChart"/>
    <dgm:cxn modelId="{A36C4DA4-090E-4299-A72B-EA99833C0211}" type="presOf" srcId="{76052B4C-6798-493D-8EC8-EF2E5E0A1DC1}" destId="{D836E6BD-46D0-44A1-9E33-50CD54FE1946}" srcOrd="1" destOrd="0" presId="urn:microsoft.com/office/officeart/2009/3/layout/HorizontalOrganizationChart"/>
    <dgm:cxn modelId="{C9B4E55A-4D9A-4575-85BF-37E3A190716C}" type="presOf" srcId="{A355D2C7-FC9C-443F-BE69-B368DDD9ADA2}" destId="{70EE300F-CBFD-4A3A-9D62-276BD4EBAF7A}" srcOrd="1" destOrd="0" presId="urn:microsoft.com/office/officeart/2009/3/layout/HorizontalOrganizationChart"/>
    <dgm:cxn modelId="{F8B95369-582B-4E97-AE19-806452827214}" type="presOf" srcId="{87998DE9-B0E0-4D6E-9F02-8B1E7C29FBFF}" destId="{A8313CD9-85D0-4410-B1AC-9C22A4038AF9}" srcOrd="1" destOrd="0" presId="urn:microsoft.com/office/officeart/2009/3/layout/HorizontalOrganizationChart"/>
    <dgm:cxn modelId="{2CA28F00-1152-4770-8915-0158F7BABB45}" type="presOf" srcId="{19F5F7CB-2D83-4117-95A7-DB003BBC266F}" destId="{B28C1BD2-0607-4CCF-995D-92476835B711}" srcOrd="1" destOrd="0" presId="urn:microsoft.com/office/officeart/2009/3/layout/HorizontalOrganizationChart"/>
    <dgm:cxn modelId="{06DB9750-0DCE-44AC-BF47-B559B0C4A817}" type="presOf" srcId="{01BD04C2-D57B-4674-A4CE-B9C963D2B1CC}" destId="{EFC3363C-52F2-4546-84C2-976610937390}" srcOrd="1" destOrd="0" presId="urn:microsoft.com/office/officeart/2009/3/layout/HorizontalOrganizationChart"/>
    <dgm:cxn modelId="{F4E53BD3-8242-4E4B-AC0E-8FAD7542551A}" type="presOf" srcId="{94B2E702-3A3C-4F6B-8834-B6999760EF9E}" destId="{CF334938-FCD4-4D91-AD19-1E9EEBE06906}" srcOrd="0" destOrd="0" presId="urn:microsoft.com/office/officeart/2009/3/layout/HorizontalOrganizationChart"/>
    <dgm:cxn modelId="{ED836D6E-A8DE-48B0-8742-D3E3D37B92CF}" type="presOf" srcId="{2183ACA8-AAB5-467A-8CA0-9B9F46CFB328}" destId="{51CE9CE1-6A5D-43CA-BDD3-99F1070ACD23}" srcOrd="0" destOrd="0" presId="urn:microsoft.com/office/officeart/2009/3/layout/HorizontalOrganizationChart"/>
    <dgm:cxn modelId="{0E3FEA83-24FE-47FF-B8C1-CFD6A3433C3D}" srcId="{87998DE9-B0E0-4D6E-9F02-8B1E7C29FBFF}" destId="{E0FBE288-8F44-4B10-A202-618B9F3AA22E}" srcOrd="2" destOrd="0" parTransId="{A39CF9B7-93DA-4336-8C78-56B0D4B5D30B}" sibTransId="{AA069AC3-93BA-410F-A4CF-1C49DB118EB1}"/>
    <dgm:cxn modelId="{6BA20BCC-D3B4-4FC7-B55F-062228C63482}" type="presOf" srcId="{76052B4C-6798-493D-8EC8-EF2E5E0A1DC1}" destId="{60622FA7-5A1E-4DF3-932B-BFA6281ACE1C}" srcOrd="0" destOrd="0" presId="urn:microsoft.com/office/officeart/2009/3/layout/HorizontalOrganizationChart"/>
    <dgm:cxn modelId="{76AC5060-0EFD-4A3B-99D1-EBA2F78A7DFA}" type="presParOf" srcId="{1DCA5150-6307-4410-BEFE-ECC36AD896F4}" destId="{F1D38B61-98FC-4D84-B08B-BB942A4824BF}" srcOrd="0" destOrd="0" presId="urn:microsoft.com/office/officeart/2009/3/layout/HorizontalOrganizationChart"/>
    <dgm:cxn modelId="{2EB17981-3B03-4BD1-9475-DAC9088B5FA2}" type="presParOf" srcId="{F1D38B61-98FC-4D84-B08B-BB942A4824BF}" destId="{FF6CBE61-943B-4AA2-B185-01934471F2DF}" srcOrd="0" destOrd="0" presId="urn:microsoft.com/office/officeart/2009/3/layout/HorizontalOrganizationChart"/>
    <dgm:cxn modelId="{E37D9914-8C38-461D-866A-453B9A26CCC1}" type="presParOf" srcId="{FF6CBE61-943B-4AA2-B185-01934471F2DF}" destId="{0F02FAC0-7106-4FFC-B057-C0405C67508F}" srcOrd="0" destOrd="0" presId="urn:microsoft.com/office/officeart/2009/3/layout/HorizontalOrganizationChart"/>
    <dgm:cxn modelId="{AE3CED38-08DF-4D3F-BCF7-0BD4F799776F}" type="presParOf" srcId="{FF6CBE61-943B-4AA2-B185-01934471F2DF}" destId="{E5114582-4D53-48C3-BDD4-B18E60E4B56D}" srcOrd="1" destOrd="0" presId="urn:microsoft.com/office/officeart/2009/3/layout/HorizontalOrganizationChart"/>
    <dgm:cxn modelId="{22B104C6-D757-4E23-84CB-E60C4BC03986}" type="presParOf" srcId="{F1D38B61-98FC-4D84-B08B-BB942A4824BF}" destId="{768E0A89-2958-408B-81A2-E1DDDC2AF51B}" srcOrd="1" destOrd="0" presId="urn:microsoft.com/office/officeart/2009/3/layout/HorizontalOrganizationChart"/>
    <dgm:cxn modelId="{8B8BEF2C-5A73-468D-A22F-F511BD70C43D}" type="presParOf" srcId="{768E0A89-2958-408B-81A2-E1DDDC2AF51B}" destId="{DECC570F-054F-4B5B-9FCC-0FD3D718FE6B}" srcOrd="0" destOrd="0" presId="urn:microsoft.com/office/officeart/2009/3/layout/HorizontalOrganizationChart"/>
    <dgm:cxn modelId="{3EFD12F2-59A6-4C7D-9297-8EC4F934201A}" type="presParOf" srcId="{768E0A89-2958-408B-81A2-E1DDDC2AF51B}" destId="{345068D2-C650-4515-9849-F22807CC1E99}" srcOrd="1" destOrd="0" presId="urn:microsoft.com/office/officeart/2009/3/layout/HorizontalOrganizationChart"/>
    <dgm:cxn modelId="{42347F89-ED85-44A3-B5A5-DD79B04ABE69}" type="presParOf" srcId="{345068D2-C650-4515-9849-F22807CC1E99}" destId="{A8F6E33A-33CF-48B5-8FC5-84372FE97C60}" srcOrd="0" destOrd="0" presId="urn:microsoft.com/office/officeart/2009/3/layout/HorizontalOrganizationChart"/>
    <dgm:cxn modelId="{E8B4031D-DCE1-4AC8-9925-B6273C633DD2}" type="presParOf" srcId="{A8F6E33A-33CF-48B5-8FC5-84372FE97C60}" destId="{9BF75B1B-DDDE-4CEC-A7DE-5839E848AD8C}" srcOrd="0" destOrd="0" presId="urn:microsoft.com/office/officeart/2009/3/layout/HorizontalOrganizationChart"/>
    <dgm:cxn modelId="{EF39C72F-BC86-457D-AC8A-EE9C92CABA30}" type="presParOf" srcId="{A8F6E33A-33CF-48B5-8FC5-84372FE97C60}" destId="{F9DCFA91-D56B-4BA7-90E3-3663F9BFCCF4}" srcOrd="1" destOrd="0" presId="urn:microsoft.com/office/officeart/2009/3/layout/HorizontalOrganizationChart"/>
    <dgm:cxn modelId="{9B83427B-80D6-44A9-A218-666346342639}" type="presParOf" srcId="{345068D2-C650-4515-9849-F22807CC1E99}" destId="{3A67B30C-55E8-41AB-9200-97E4C4E3AE6C}" srcOrd="1" destOrd="0" presId="urn:microsoft.com/office/officeart/2009/3/layout/HorizontalOrganizationChart"/>
    <dgm:cxn modelId="{6221C0F3-5B46-41F6-9E5C-E663016EEAF8}" type="presParOf" srcId="{3A67B30C-55E8-41AB-9200-97E4C4E3AE6C}" destId="{C1BB9B48-F01A-4404-8439-0F7E7281CD8F}" srcOrd="0" destOrd="0" presId="urn:microsoft.com/office/officeart/2009/3/layout/HorizontalOrganizationChart"/>
    <dgm:cxn modelId="{336E28B2-E143-49A5-8A4A-1994A5110C45}" type="presParOf" srcId="{3A67B30C-55E8-41AB-9200-97E4C4E3AE6C}" destId="{87A97B70-CC3D-40E7-BADE-6421383A83A1}" srcOrd="1" destOrd="0" presId="urn:microsoft.com/office/officeart/2009/3/layout/HorizontalOrganizationChart"/>
    <dgm:cxn modelId="{5B685B98-5091-4390-A41C-6A2B6FFBCABF}" type="presParOf" srcId="{87A97B70-CC3D-40E7-BADE-6421383A83A1}" destId="{F88707CE-4F45-4E36-A740-382AFB3902A0}" srcOrd="0" destOrd="0" presId="urn:microsoft.com/office/officeart/2009/3/layout/HorizontalOrganizationChart"/>
    <dgm:cxn modelId="{212FDBAF-7031-4A2F-B0A8-10FB3BDC050B}" type="presParOf" srcId="{F88707CE-4F45-4E36-A740-382AFB3902A0}" destId="{4631D4FA-BD87-4044-92E0-2D1BEE91D17B}" srcOrd="0" destOrd="0" presId="urn:microsoft.com/office/officeart/2009/3/layout/HorizontalOrganizationChart"/>
    <dgm:cxn modelId="{2DC6BF92-54CE-4675-8006-FB0C241D1255}" type="presParOf" srcId="{F88707CE-4F45-4E36-A740-382AFB3902A0}" destId="{EA875D82-A4E1-400E-9CEE-8722B7403A98}" srcOrd="1" destOrd="0" presId="urn:microsoft.com/office/officeart/2009/3/layout/HorizontalOrganizationChart"/>
    <dgm:cxn modelId="{1D21000B-1F36-48C1-838B-7BEEEFCC8B0E}" type="presParOf" srcId="{87A97B70-CC3D-40E7-BADE-6421383A83A1}" destId="{EC548E9E-07FB-4868-B424-B1340894CC6F}" srcOrd="1" destOrd="0" presId="urn:microsoft.com/office/officeart/2009/3/layout/HorizontalOrganizationChart"/>
    <dgm:cxn modelId="{50B9B16C-D9F1-44B9-9717-9F4125ADCF75}" type="presParOf" srcId="{87A97B70-CC3D-40E7-BADE-6421383A83A1}" destId="{11860B02-B0C5-416C-8E26-8A9BA9ACED43}" srcOrd="2" destOrd="0" presId="urn:microsoft.com/office/officeart/2009/3/layout/HorizontalOrganizationChart"/>
    <dgm:cxn modelId="{976AB453-B36E-4CA7-9DBF-BDD447E9B885}" type="presParOf" srcId="{345068D2-C650-4515-9849-F22807CC1E99}" destId="{BCC30D4D-12F5-42C5-9DB4-0BB8C2AC6167}" srcOrd="2" destOrd="0" presId="urn:microsoft.com/office/officeart/2009/3/layout/HorizontalOrganizationChart"/>
    <dgm:cxn modelId="{9768CBD1-2431-4B7C-9B55-B049095894AF}" type="presParOf" srcId="{768E0A89-2958-408B-81A2-E1DDDC2AF51B}" destId="{0C380B66-BBD9-49A4-B746-35C400C3F7CB}" srcOrd="2" destOrd="0" presId="urn:microsoft.com/office/officeart/2009/3/layout/HorizontalOrganizationChart"/>
    <dgm:cxn modelId="{AD3FD12E-B996-415B-B334-16CD4AE57642}" type="presParOf" srcId="{768E0A89-2958-408B-81A2-E1DDDC2AF51B}" destId="{2A903610-9988-4712-A326-184254A43B35}" srcOrd="3" destOrd="0" presId="urn:microsoft.com/office/officeart/2009/3/layout/HorizontalOrganizationChart"/>
    <dgm:cxn modelId="{87ADE746-E29F-443D-A213-C7E1A7ABED4D}" type="presParOf" srcId="{2A903610-9988-4712-A326-184254A43B35}" destId="{C1D1E192-ED7B-4C0C-992D-65B04BCC9A0E}" srcOrd="0" destOrd="0" presId="urn:microsoft.com/office/officeart/2009/3/layout/HorizontalOrganizationChart"/>
    <dgm:cxn modelId="{2747500B-3A80-427D-96FF-C3389C41E8C2}" type="presParOf" srcId="{C1D1E192-ED7B-4C0C-992D-65B04BCC9A0E}" destId="{60622FA7-5A1E-4DF3-932B-BFA6281ACE1C}" srcOrd="0" destOrd="0" presId="urn:microsoft.com/office/officeart/2009/3/layout/HorizontalOrganizationChart"/>
    <dgm:cxn modelId="{2BFED8B3-EA7C-4559-8308-0C07A263688A}" type="presParOf" srcId="{C1D1E192-ED7B-4C0C-992D-65B04BCC9A0E}" destId="{D836E6BD-46D0-44A1-9E33-50CD54FE1946}" srcOrd="1" destOrd="0" presId="urn:microsoft.com/office/officeart/2009/3/layout/HorizontalOrganizationChart"/>
    <dgm:cxn modelId="{256B5148-500A-41F5-9922-54B31C4716AF}" type="presParOf" srcId="{2A903610-9988-4712-A326-184254A43B35}" destId="{AB208FF9-D180-4C9C-B02F-55C086828870}" srcOrd="1" destOrd="0" presId="urn:microsoft.com/office/officeart/2009/3/layout/HorizontalOrganizationChart"/>
    <dgm:cxn modelId="{0AC1F183-F318-445C-82FB-89D71EA1BBA1}" type="presParOf" srcId="{AB208FF9-D180-4C9C-B02F-55C086828870}" destId="{B6CD6433-1F26-477C-867F-ACDE35AD584D}" srcOrd="0" destOrd="0" presId="urn:microsoft.com/office/officeart/2009/3/layout/HorizontalOrganizationChart"/>
    <dgm:cxn modelId="{44B67998-F2D2-4700-86DF-80BAF9AB6C11}" type="presParOf" srcId="{AB208FF9-D180-4C9C-B02F-55C086828870}" destId="{D2436C83-1E57-4242-B2E5-7BA336D5362C}" srcOrd="1" destOrd="0" presId="urn:microsoft.com/office/officeart/2009/3/layout/HorizontalOrganizationChart"/>
    <dgm:cxn modelId="{AF9DEA7A-E780-46F0-887A-7149D6C9F99D}" type="presParOf" srcId="{D2436C83-1E57-4242-B2E5-7BA336D5362C}" destId="{49A43462-973B-4C95-B108-FFCD8C971581}" srcOrd="0" destOrd="0" presId="urn:microsoft.com/office/officeart/2009/3/layout/HorizontalOrganizationChart"/>
    <dgm:cxn modelId="{636620AE-43FE-4D82-89E9-96E16EC4AAFD}" type="presParOf" srcId="{49A43462-973B-4C95-B108-FFCD8C971581}" destId="{02AFE383-6A97-46CD-97F9-8F80DE574F6D}" srcOrd="0" destOrd="0" presId="urn:microsoft.com/office/officeart/2009/3/layout/HorizontalOrganizationChart"/>
    <dgm:cxn modelId="{341AB6EF-6754-42EA-87AF-831D2897E530}" type="presParOf" srcId="{49A43462-973B-4C95-B108-FFCD8C971581}" destId="{A8313CD9-85D0-4410-B1AC-9C22A4038AF9}" srcOrd="1" destOrd="0" presId="urn:microsoft.com/office/officeart/2009/3/layout/HorizontalOrganizationChart"/>
    <dgm:cxn modelId="{CA3F3F71-DF8B-40F1-AD4A-82C901D530C8}" type="presParOf" srcId="{D2436C83-1E57-4242-B2E5-7BA336D5362C}" destId="{2FC8B734-0828-49CD-8828-D80055228893}" srcOrd="1" destOrd="0" presId="urn:microsoft.com/office/officeart/2009/3/layout/HorizontalOrganizationChart"/>
    <dgm:cxn modelId="{957D0549-6886-4DB2-A8FD-729AD56D5A36}" type="presParOf" srcId="{2FC8B734-0828-49CD-8828-D80055228893}" destId="{097485E0-9A52-4BD8-9D8D-DA0F06E15ECA}" srcOrd="0" destOrd="0" presId="urn:microsoft.com/office/officeart/2009/3/layout/HorizontalOrganizationChart"/>
    <dgm:cxn modelId="{23A8E4D2-D06E-4413-82B2-68A42087D03B}" type="presParOf" srcId="{2FC8B734-0828-49CD-8828-D80055228893}" destId="{D710912F-8979-4ADB-8B11-781C20651379}" srcOrd="1" destOrd="0" presId="urn:microsoft.com/office/officeart/2009/3/layout/HorizontalOrganizationChart"/>
    <dgm:cxn modelId="{7A7D61A5-29BA-457E-AD4E-41E3AB216FAD}" type="presParOf" srcId="{D710912F-8979-4ADB-8B11-781C20651379}" destId="{931D3194-472D-4E9C-B7D8-CA403B7F1C3F}" srcOrd="0" destOrd="0" presId="urn:microsoft.com/office/officeart/2009/3/layout/HorizontalOrganizationChart"/>
    <dgm:cxn modelId="{C752AFFA-D495-4588-A62F-57909C72B28F}" type="presParOf" srcId="{931D3194-472D-4E9C-B7D8-CA403B7F1C3F}" destId="{BB014A3C-BDBF-4741-8010-A2C068D3369D}" srcOrd="0" destOrd="0" presId="urn:microsoft.com/office/officeart/2009/3/layout/HorizontalOrganizationChart"/>
    <dgm:cxn modelId="{C5341953-CCB1-4B5A-85AC-D8CCC0D0A761}" type="presParOf" srcId="{931D3194-472D-4E9C-B7D8-CA403B7F1C3F}" destId="{B28C1BD2-0607-4CCF-995D-92476835B711}" srcOrd="1" destOrd="0" presId="urn:microsoft.com/office/officeart/2009/3/layout/HorizontalOrganizationChart"/>
    <dgm:cxn modelId="{ECFFF542-5858-4143-88BA-8E4B0BD08B64}" type="presParOf" srcId="{D710912F-8979-4ADB-8B11-781C20651379}" destId="{E7EC7CAE-2678-4DB0-8D2B-ABD23E9A7792}" srcOrd="1" destOrd="0" presId="urn:microsoft.com/office/officeart/2009/3/layout/HorizontalOrganizationChart"/>
    <dgm:cxn modelId="{9E679180-62D4-4350-B301-EB223E9C4986}" type="presParOf" srcId="{D710912F-8979-4ADB-8B11-781C20651379}" destId="{0AD9C2EF-3046-4966-A40F-A9B9825B940A}" srcOrd="2" destOrd="0" presId="urn:microsoft.com/office/officeart/2009/3/layout/HorizontalOrganizationChart"/>
    <dgm:cxn modelId="{3BD4ADA3-92FC-4C63-9CF9-33F919DF06F8}" type="presParOf" srcId="{2FC8B734-0828-49CD-8828-D80055228893}" destId="{6B2851AD-6811-4B3F-81DB-3DF43B550B8D}" srcOrd="2" destOrd="0" presId="urn:microsoft.com/office/officeart/2009/3/layout/HorizontalOrganizationChart"/>
    <dgm:cxn modelId="{AF6ED984-E111-45BB-8638-BF5E1E185002}" type="presParOf" srcId="{2FC8B734-0828-49CD-8828-D80055228893}" destId="{9BAFC780-927B-44E5-9C1D-8EF30EF0BD0A}" srcOrd="3" destOrd="0" presId="urn:microsoft.com/office/officeart/2009/3/layout/HorizontalOrganizationChart"/>
    <dgm:cxn modelId="{95C963F1-0794-40E2-9C80-601838E9B8F8}" type="presParOf" srcId="{9BAFC780-927B-44E5-9C1D-8EF30EF0BD0A}" destId="{F85F8170-7622-4B0B-858B-A9FE9F89925C}" srcOrd="0" destOrd="0" presId="urn:microsoft.com/office/officeart/2009/3/layout/HorizontalOrganizationChart"/>
    <dgm:cxn modelId="{AC486618-62AB-404C-80CE-17B7F093F461}" type="presParOf" srcId="{F85F8170-7622-4B0B-858B-A9FE9F89925C}" destId="{FEDC1392-952F-4D0A-8571-F31802F58D7A}" srcOrd="0" destOrd="0" presId="urn:microsoft.com/office/officeart/2009/3/layout/HorizontalOrganizationChart"/>
    <dgm:cxn modelId="{8A0D2185-1086-45D8-8A18-ECCB5C76E4F4}" type="presParOf" srcId="{F85F8170-7622-4B0B-858B-A9FE9F89925C}" destId="{326ABCD0-59C1-4681-8A1B-21C12DCF332F}" srcOrd="1" destOrd="0" presId="urn:microsoft.com/office/officeart/2009/3/layout/HorizontalOrganizationChart"/>
    <dgm:cxn modelId="{9B95C220-4401-49E5-A280-AA4B8AF3E6B0}" type="presParOf" srcId="{9BAFC780-927B-44E5-9C1D-8EF30EF0BD0A}" destId="{1704EC60-6FB0-44C7-90D1-25A5FC2E3218}" srcOrd="1" destOrd="0" presId="urn:microsoft.com/office/officeart/2009/3/layout/HorizontalOrganizationChart"/>
    <dgm:cxn modelId="{FB97736B-D3DA-4CCD-A309-266F14C2E358}" type="presParOf" srcId="{9BAFC780-927B-44E5-9C1D-8EF30EF0BD0A}" destId="{A43BDE95-C08F-4155-912F-28A25BD13086}" srcOrd="2" destOrd="0" presId="urn:microsoft.com/office/officeart/2009/3/layout/HorizontalOrganizationChart"/>
    <dgm:cxn modelId="{3AD7F8E8-D7B9-4DFC-A653-43673C1C1A23}" type="presParOf" srcId="{2FC8B734-0828-49CD-8828-D80055228893}" destId="{4D473314-16B6-4615-8F95-FB92519B1DB1}" srcOrd="4" destOrd="0" presId="urn:microsoft.com/office/officeart/2009/3/layout/HorizontalOrganizationChart"/>
    <dgm:cxn modelId="{BF71E9DD-8CF8-4F22-A624-C2045D1CD1E9}" type="presParOf" srcId="{2FC8B734-0828-49CD-8828-D80055228893}" destId="{FB84D674-5C83-4B7C-9D1D-AF643D25AD6F}" srcOrd="5" destOrd="0" presId="urn:microsoft.com/office/officeart/2009/3/layout/HorizontalOrganizationChart"/>
    <dgm:cxn modelId="{96D1BCBF-A507-4D6C-A2FC-7370573DC036}" type="presParOf" srcId="{FB84D674-5C83-4B7C-9D1D-AF643D25AD6F}" destId="{620952CF-1077-40F1-82D8-D429C40F7A33}" srcOrd="0" destOrd="0" presId="urn:microsoft.com/office/officeart/2009/3/layout/HorizontalOrganizationChart"/>
    <dgm:cxn modelId="{0C7DDD99-3105-4DDC-865E-75787A4A8575}" type="presParOf" srcId="{620952CF-1077-40F1-82D8-D429C40F7A33}" destId="{F32CA8B8-E654-41F6-815E-A7A494A7E283}" srcOrd="0" destOrd="0" presId="urn:microsoft.com/office/officeart/2009/3/layout/HorizontalOrganizationChart"/>
    <dgm:cxn modelId="{11EE8ACF-09D4-43FE-AFF1-CFC1666EAD91}" type="presParOf" srcId="{620952CF-1077-40F1-82D8-D429C40F7A33}" destId="{219B6173-4207-40F2-92D7-2619C72834D0}" srcOrd="1" destOrd="0" presId="urn:microsoft.com/office/officeart/2009/3/layout/HorizontalOrganizationChart"/>
    <dgm:cxn modelId="{BD2807B8-8439-404D-B730-BDDAC49E2769}" type="presParOf" srcId="{FB84D674-5C83-4B7C-9D1D-AF643D25AD6F}" destId="{3E9FA37E-ECBD-4D83-AD5F-A255DF48E535}" srcOrd="1" destOrd="0" presId="urn:microsoft.com/office/officeart/2009/3/layout/HorizontalOrganizationChart"/>
    <dgm:cxn modelId="{19739C2E-C12A-45F0-98E7-D541E4587D70}" type="presParOf" srcId="{FB84D674-5C83-4B7C-9D1D-AF643D25AD6F}" destId="{CCE10377-BED9-415E-A822-BE3E76BAA040}" srcOrd="2" destOrd="0" presId="urn:microsoft.com/office/officeart/2009/3/layout/HorizontalOrganizationChart"/>
    <dgm:cxn modelId="{6F5C0DEA-73AF-4272-B0B3-D3E8E9C2CC9B}" type="presParOf" srcId="{D2436C83-1E57-4242-B2E5-7BA336D5362C}" destId="{8C7FEC51-4C5B-48BA-BD24-BACBB40D13BF}" srcOrd="2" destOrd="0" presId="urn:microsoft.com/office/officeart/2009/3/layout/HorizontalOrganizationChart"/>
    <dgm:cxn modelId="{00194A9D-476F-4C3E-AF01-E218B3A1990E}" type="presParOf" srcId="{2A903610-9988-4712-A326-184254A43B35}" destId="{90EAEA4D-5896-4460-9A16-C19BC27A97BF}" srcOrd="2" destOrd="0" presId="urn:microsoft.com/office/officeart/2009/3/layout/HorizontalOrganizationChart"/>
    <dgm:cxn modelId="{191DE0EA-48A1-4AFD-995B-3E22DF5A9BE1}" type="presParOf" srcId="{768E0A89-2958-408B-81A2-E1DDDC2AF51B}" destId="{20C3A640-1D29-4518-8BF9-618AEF99B3E6}" srcOrd="4" destOrd="0" presId="urn:microsoft.com/office/officeart/2009/3/layout/HorizontalOrganizationChart"/>
    <dgm:cxn modelId="{BE0E1811-54E5-4FB3-9042-08CB2B32F1AF}" type="presParOf" srcId="{768E0A89-2958-408B-81A2-E1DDDC2AF51B}" destId="{76BDB21B-840E-4F9E-8613-CAB2CFD4B1EE}" srcOrd="5" destOrd="0" presId="urn:microsoft.com/office/officeart/2009/3/layout/HorizontalOrganizationChart"/>
    <dgm:cxn modelId="{EAB9F926-1D05-4FFA-96AF-25A8895EE6FA}" type="presParOf" srcId="{76BDB21B-840E-4F9E-8613-CAB2CFD4B1EE}" destId="{51E09D06-7FCF-4225-846E-2D02030B3BFD}" srcOrd="0" destOrd="0" presId="urn:microsoft.com/office/officeart/2009/3/layout/HorizontalOrganizationChart"/>
    <dgm:cxn modelId="{EF67DD3A-A632-4CFB-91D8-D28035CB9610}" type="presParOf" srcId="{51E09D06-7FCF-4225-846E-2D02030B3BFD}" destId="{CBF3FE24-26A1-4289-ACB1-DD646ED4784F}" srcOrd="0" destOrd="0" presId="urn:microsoft.com/office/officeart/2009/3/layout/HorizontalOrganizationChart"/>
    <dgm:cxn modelId="{78314A08-1608-4D66-9AA1-80BF0F92207C}" type="presParOf" srcId="{51E09D06-7FCF-4225-846E-2D02030B3BFD}" destId="{70EE300F-CBFD-4A3A-9D62-276BD4EBAF7A}" srcOrd="1" destOrd="0" presId="urn:microsoft.com/office/officeart/2009/3/layout/HorizontalOrganizationChart"/>
    <dgm:cxn modelId="{633113EC-FFDB-49B3-9E3E-7BEC35C917F7}" type="presParOf" srcId="{76BDB21B-840E-4F9E-8613-CAB2CFD4B1EE}" destId="{EA8BD92F-D524-434D-9824-A4B42F05A306}" srcOrd="1" destOrd="0" presId="urn:microsoft.com/office/officeart/2009/3/layout/HorizontalOrganizationChart"/>
    <dgm:cxn modelId="{57F91D71-E634-41B6-840C-D248EC3F841B}" type="presParOf" srcId="{EA8BD92F-D524-434D-9824-A4B42F05A306}" destId="{7ED7E60C-C9B0-4ED8-BDC5-9E3AA8E929EE}" srcOrd="0" destOrd="0" presId="urn:microsoft.com/office/officeart/2009/3/layout/HorizontalOrganizationChart"/>
    <dgm:cxn modelId="{A2B13131-AC15-4051-A0BF-7EDE3FF38A01}" type="presParOf" srcId="{EA8BD92F-D524-434D-9824-A4B42F05A306}" destId="{9DA81F42-6303-4829-AB3A-26A9D46030C6}" srcOrd="1" destOrd="0" presId="urn:microsoft.com/office/officeart/2009/3/layout/HorizontalOrganizationChart"/>
    <dgm:cxn modelId="{791A28E1-1924-44CE-8F8C-3A8D5ED1B9B2}" type="presParOf" srcId="{9DA81F42-6303-4829-AB3A-26A9D46030C6}" destId="{523C790B-C105-448D-9707-E34CFEDE6A7D}" srcOrd="0" destOrd="0" presId="urn:microsoft.com/office/officeart/2009/3/layout/HorizontalOrganizationChart"/>
    <dgm:cxn modelId="{99F0ACCB-309C-47F7-8C2A-51EE619FB96C}" type="presParOf" srcId="{523C790B-C105-448D-9707-E34CFEDE6A7D}" destId="{49EFA51D-BFD5-42D4-95E4-89C86EF2844F}" srcOrd="0" destOrd="0" presId="urn:microsoft.com/office/officeart/2009/3/layout/HorizontalOrganizationChart"/>
    <dgm:cxn modelId="{24AE2E3A-CB84-4D28-A782-206F38EF503E}" type="presParOf" srcId="{523C790B-C105-448D-9707-E34CFEDE6A7D}" destId="{EFC3363C-52F2-4546-84C2-976610937390}" srcOrd="1" destOrd="0" presId="urn:microsoft.com/office/officeart/2009/3/layout/HorizontalOrganizationChart"/>
    <dgm:cxn modelId="{EFBA9E13-74FE-435A-85A0-8F9BC1EBC004}" type="presParOf" srcId="{9DA81F42-6303-4829-AB3A-26A9D46030C6}" destId="{502F5AF1-0E42-4B8E-91A9-50C820C39DB7}" srcOrd="1" destOrd="0" presId="urn:microsoft.com/office/officeart/2009/3/layout/HorizontalOrganizationChart"/>
    <dgm:cxn modelId="{396E087F-24B8-49C4-BFCA-17D7334388F0}" type="presParOf" srcId="{502F5AF1-0E42-4B8E-91A9-50C820C39DB7}" destId="{51CE9CE1-6A5D-43CA-BDD3-99F1070ACD23}" srcOrd="0" destOrd="0" presId="urn:microsoft.com/office/officeart/2009/3/layout/HorizontalOrganizationChart"/>
    <dgm:cxn modelId="{E91D916F-5FE3-4E23-94C0-86DD323E5451}" type="presParOf" srcId="{502F5AF1-0E42-4B8E-91A9-50C820C39DB7}" destId="{664D38A6-DD6F-4D42-86D4-B4F265C40500}" srcOrd="1" destOrd="0" presId="urn:microsoft.com/office/officeart/2009/3/layout/HorizontalOrganizationChart"/>
    <dgm:cxn modelId="{FCF68A48-46BA-40DB-8397-B5DA5C185D77}" type="presParOf" srcId="{664D38A6-DD6F-4D42-86D4-B4F265C40500}" destId="{7F59AC8A-9396-4FE6-A804-37925EF28660}" srcOrd="0" destOrd="0" presId="urn:microsoft.com/office/officeart/2009/3/layout/HorizontalOrganizationChart"/>
    <dgm:cxn modelId="{C6EA449D-DA6E-46F1-AD54-19E7D3FC1956}" type="presParOf" srcId="{7F59AC8A-9396-4FE6-A804-37925EF28660}" destId="{F6736DB7-2EDC-4B46-880E-1F99CA650506}" srcOrd="0" destOrd="0" presId="urn:microsoft.com/office/officeart/2009/3/layout/HorizontalOrganizationChart"/>
    <dgm:cxn modelId="{E34B500F-E46C-4E56-8D80-A11C6F295E64}" type="presParOf" srcId="{7F59AC8A-9396-4FE6-A804-37925EF28660}" destId="{C57F841D-9212-4CFB-A0EC-80818616E41C}" srcOrd="1" destOrd="0" presId="urn:microsoft.com/office/officeart/2009/3/layout/HorizontalOrganizationChart"/>
    <dgm:cxn modelId="{98A45727-39CB-497C-B9EB-861D5700FF03}" type="presParOf" srcId="{664D38A6-DD6F-4D42-86D4-B4F265C40500}" destId="{480B7B0A-CFC7-4547-B64F-B753175802FF}" srcOrd="1" destOrd="0" presId="urn:microsoft.com/office/officeart/2009/3/layout/HorizontalOrganizationChart"/>
    <dgm:cxn modelId="{86F310B1-97C4-486B-AEE5-B965288A1F10}" type="presParOf" srcId="{480B7B0A-CFC7-4547-B64F-B753175802FF}" destId="{CF334938-FCD4-4D91-AD19-1E9EEBE06906}" srcOrd="0" destOrd="0" presId="urn:microsoft.com/office/officeart/2009/3/layout/HorizontalOrganizationChart"/>
    <dgm:cxn modelId="{E8DE1FA8-0CB1-4BB2-A866-1FFE637F815A}" type="presParOf" srcId="{480B7B0A-CFC7-4547-B64F-B753175802FF}" destId="{FE08E6D0-436D-44C9-8548-C8E045863759}" srcOrd="1" destOrd="0" presId="urn:microsoft.com/office/officeart/2009/3/layout/HorizontalOrganizationChart"/>
    <dgm:cxn modelId="{080B6ACB-F66B-4759-BF21-4F0C996BB227}" type="presParOf" srcId="{FE08E6D0-436D-44C9-8548-C8E045863759}" destId="{53319226-9746-4F61-AE5E-8AC9E9331580}" srcOrd="0" destOrd="0" presId="urn:microsoft.com/office/officeart/2009/3/layout/HorizontalOrganizationChart"/>
    <dgm:cxn modelId="{58F9A986-E1DB-4297-99A0-E05962A58644}" type="presParOf" srcId="{53319226-9746-4F61-AE5E-8AC9E9331580}" destId="{73AA89D6-C675-4516-B514-998978565BCA}" srcOrd="0" destOrd="0" presId="urn:microsoft.com/office/officeart/2009/3/layout/HorizontalOrganizationChart"/>
    <dgm:cxn modelId="{964E8AB9-7D87-4782-B10D-75CD5F6FAD53}" type="presParOf" srcId="{53319226-9746-4F61-AE5E-8AC9E9331580}" destId="{8C676F1D-D235-4D83-BBB3-A5A6C921A2EC}" srcOrd="1" destOrd="0" presId="urn:microsoft.com/office/officeart/2009/3/layout/HorizontalOrganizationChart"/>
    <dgm:cxn modelId="{8C0E936F-F1F9-4C22-8769-D2D5F323C687}" type="presParOf" srcId="{FE08E6D0-436D-44C9-8548-C8E045863759}" destId="{E9A741F3-2439-4DF3-B78C-77D70E46741E}" srcOrd="1" destOrd="0" presId="urn:microsoft.com/office/officeart/2009/3/layout/HorizontalOrganizationChart"/>
    <dgm:cxn modelId="{1E62980C-F2AB-47A7-974D-D00028368EC5}" type="presParOf" srcId="{FE08E6D0-436D-44C9-8548-C8E045863759}" destId="{8D00407B-6EC8-4BB7-AB27-98C941E3CA39}" srcOrd="2" destOrd="0" presId="urn:microsoft.com/office/officeart/2009/3/layout/HorizontalOrganizationChart"/>
    <dgm:cxn modelId="{FB9D173B-1BD1-4207-8F0C-4AEEF16F3093}" type="presParOf" srcId="{664D38A6-DD6F-4D42-86D4-B4F265C40500}" destId="{931F367C-2C64-4732-BD3A-D53607A73D93}" srcOrd="2" destOrd="0" presId="urn:microsoft.com/office/officeart/2009/3/layout/HorizontalOrganizationChart"/>
    <dgm:cxn modelId="{4BEDD5EA-64C7-4F20-B1F5-885953ADC9FB}" type="presParOf" srcId="{9DA81F42-6303-4829-AB3A-26A9D46030C6}" destId="{8A78D071-D36B-41FA-8BCB-05F6C026EDA0}" srcOrd="2" destOrd="0" presId="urn:microsoft.com/office/officeart/2009/3/layout/HorizontalOrganizationChart"/>
    <dgm:cxn modelId="{6EF63C13-E78F-4089-AB9F-20EADE7B4AD4}" type="presParOf" srcId="{76BDB21B-840E-4F9E-8613-CAB2CFD4B1EE}" destId="{EEC3C4B0-10F7-4940-97ED-FFAE18C7C9B7}" srcOrd="2" destOrd="0" presId="urn:microsoft.com/office/officeart/2009/3/layout/HorizontalOrganizationChart"/>
    <dgm:cxn modelId="{F0C3236D-1BF0-4A27-83ED-94290FD9B974}" type="presParOf" srcId="{F1D38B61-98FC-4D84-B08B-BB942A4824BF}" destId="{D74D795B-ECF1-4CF4-96B5-C84246D3A96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1C315D-4D83-425A-983D-F8D8D037521C}"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93A85FF5-FEB1-4F5F-9D75-9BBB0B4FF030}">
      <dgm:prSet phldrT="[Text]" custT="1"/>
      <dgm:spPr/>
      <dgm:t>
        <a:bodyPr/>
        <a:lstStyle/>
        <a:p>
          <a:r>
            <a:rPr lang="en-US" sz="2400" dirty="0"/>
            <a:t>Proposal Entry </a:t>
          </a:r>
        </a:p>
      </dgm:t>
    </dgm:pt>
    <dgm:pt modelId="{F02CAACF-B372-4AD1-9671-2E6845D85A5E}" type="parTrans" cxnId="{F5301E47-F306-42C6-9A3F-D0A02B1D19BE}">
      <dgm:prSet/>
      <dgm:spPr/>
      <dgm:t>
        <a:bodyPr/>
        <a:lstStyle/>
        <a:p>
          <a:endParaRPr lang="en-US"/>
        </a:p>
      </dgm:t>
    </dgm:pt>
    <dgm:pt modelId="{7B3814E9-49D9-44AB-8417-B1732BB84CC6}" type="sibTrans" cxnId="{F5301E47-F306-42C6-9A3F-D0A02B1D19BE}">
      <dgm:prSet/>
      <dgm:spPr/>
      <dgm:t>
        <a:bodyPr/>
        <a:lstStyle/>
        <a:p>
          <a:endParaRPr lang="en-US"/>
        </a:p>
      </dgm:t>
    </dgm:pt>
    <dgm:pt modelId="{2BA4345C-EB15-4326-835B-40448EB3AE27}">
      <dgm:prSet phldrT="[Text]"/>
      <dgm:spPr/>
      <dgm:t>
        <a:bodyPr/>
        <a:lstStyle/>
        <a:p>
          <a:r>
            <a:rPr lang="en-IN" b="1" dirty="0"/>
            <a:t>STP ACCEPTED CASES </a:t>
          </a:r>
          <a:endParaRPr lang="en-US" dirty="0"/>
        </a:p>
      </dgm:t>
    </dgm:pt>
    <dgm:pt modelId="{155C147D-C0D7-45FE-80A9-25927753D753}" type="parTrans" cxnId="{19657A16-1737-4F72-9DE2-27603F693785}">
      <dgm:prSet/>
      <dgm:spPr/>
      <dgm:t>
        <a:bodyPr/>
        <a:lstStyle/>
        <a:p>
          <a:endParaRPr lang="en-US"/>
        </a:p>
      </dgm:t>
    </dgm:pt>
    <dgm:pt modelId="{7113FDB0-8481-48CA-BA05-4F44CB2ECA0B}" type="sibTrans" cxnId="{19657A16-1737-4F72-9DE2-27603F693785}">
      <dgm:prSet/>
      <dgm:spPr/>
      <dgm:t>
        <a:bodyPr/>
        <a:lstStyle/>
        <a:p>
          <a:endParaRPr lang="en-US"/>
        </a:p>
      </dgm:t>
    </dgm:pt>
    <dgm:pt modelId="{EE7B0689-AB7F-4483-A8B2-A153A25C4B57}">
      <dgm:prSet phldrT="[Text]"/>
      <dgm:spPr/>
      <dgm:t>
        <a:bodyPr/>
        <a:lstStyle/>
        <a:p>
          <a:r>
            <a:rPr lang="en-IN" b="1" dirty="0"/>
            <a:t>UW REFERRAL CASE</a:t>
          </a:r>
          <a:endParaRPr lang="en-US" dirty="0"/>
        </a:p>
      </dgm:t>
    </dgm:pt>
    <dgm:pt modelId="{DAF09CAA-9DF9-4B86-89FE-4ADD9D9D3C81}" type="parTrans" cxnId="{A150078B-840C-4D7C-A20D-A39C0891474C}">
      <dgm:prSet/>
      <dgm:spPr/>
      <dgm:t>
        <a:bodyPr/>
        <a:lstStyle/>
        <a:p>
          <a:endParaRPr lang="en-US"/>
        </a:p>
      </dgm:t>
    </dgm:pt>
    <dgm:pt modelId="{635BE840-F31D-443C-935E-68497D470DF2}" type="sibTrans" cxnId="{A150078B-840C-4D7C-A20D-A39C0891474C}">
      <dgm:prSet/>
      <dgm:spPr/>
      <dgm:t>
        <a:bodyPr/>
        <a:lstStyle/>
        <a:p>
          <a:endParaRPr lang="en-US"/>
        </a:p>
      </dgm:t>
    </dgm:pt>
    <dgm:pt modelId="{98436BAB-0D49-4BB4-B9B5-1F75475224FD}">
      <dgm:prSet phldrT="[Text]"/>
      <dgm:spPr/>
      <dgm:t>
        <a:bodyPr/>
        <a:lstStyle/>
        <a:p>
          <a:r>
            <a:rPr lang="en-IN" b="1" dirty="0"/>
            <a:t>DECLINED CASE</a:t>
          </a:r>
          <a:endParaRPr lang="en-US" dirty="0"/>
        </a:p>
      </dgm:t>
    </dgm:pt>
    <dgm:pt modelId="{973282A6-AF99-4824-B552-385AB962C3D0}" type="parTrans" cxnId="{CB985110-6AAA-408C-A2E0-27A9EFE58BCE}">
      <dgm:prSet/>
      <dgm:spPr/>
      <dgm:t>
        <a:bodyPr/>
        <a:lstStyle/>
        <a:p>
          <a:endParaRPr lang="en-US"/>
        </a:p>
      </dgm:t>
    </dgm:pt>
    <dgm:pt modelId="{F43FF6AF-F04C-49C4-8C97-0C5DEAD42006}" type="sibTrans" cxnId="{CB985110-6AAA-408C-A2E0-27A9EFE58BCE}">
      <dgm:prSet/>
      <dgm:spPr/>
      <dgm:t>
        <a:bodyPr/>
        <a:lstStyle/>
        <a:p>
          <a:endParaRPr lang="en-US"/>
        </a:p>
      </dgm:t>
    </dgm:pt>
    <dgm:pt modelId="{C173E502-0374-4F68-8F94-10C933464F54}">
      <dgm:prSet/>
      <dgm:spPr/>
      <dgm:t>
        <a:bodyPr/>
        <a:lstStyle/>
        <a:p>
          <a:r>
            <a:rPr lang="en-US" dirty="0"/>
            <a:t>Case reflects in collection bucket for Receipt tagging. </a:t>
          </a:r>
        </a:p>
      </dgm:t>
    </dgm:pt>
    <dgm:pt modelId="{B3A511B5-56FA-4895-9194-E1893C879B99}" type="parTrans" cxnId="{70F48973-2094-4BE2-B5E6-E80ED5C26FF9}">
      <dgm:prSet/>
      <dgm:spPr/>
      <dgm:t>
        <a:bodyPr/>
        <a:lstStyle/>
        <a:p>
          <a:endParaRPr lang="en-US"/>
        </a:p>
      </dgm:t>
    </dgm:pt>
    <dgm:pt modelId="{3F96B05C-160F-42B1-B8A8-7A0EFA2A016A}" type="sibTrans" cxnId="{70F48973-2094-4BE2-B5E6-E80ED5C26FF9}">
      <dgm:prSet/>
      <dgm:spPr/>
      <dgm:t>
        <a:bodyPr/>
        <a:lstStyle/>
        <a:p>
          <a:endParaRPr lang="en-US"/>
        </a:p>
      </dgm:t>
    </dgm:pt>
    <dgm:pt modelId="{93942255-8BF1-4C7C-A2E1-E72A64BDD84D}">
      <dgm:prSet/>
      <dgm:spPr/>
      <dgm:t>
        <a:bodyPr/>
        <a:lstStyle/>
        <a:p>
          <a:r>
            <a:rPr lang="en-US" dirty="0"/>
            <a:t>UW reviews and decides if medical is required, if required – refer B.8</a:t>
          </a:r>
        </a:p>
        <a:p>
          <a:r>
            <a:rPr lang="en-US" dirty="0"/>
            <a:t>If approved, moves to collection bucket</a:t>
          </a:r>
        </a:p>
        <a:p>
          <a:r>
            <a:rPr lang="en-US" dirty="0"/>
            <a:t>If declined, moves to declined bucket</a:t>
          </a:r>
        </a:p>
      </dgm:t>
    </dgm:pt>
    <dgm:pt modelId="{8F33F09D-00F7-40D6-95A6-1F9419D8708A}" type="parTrans" cxnId="{9F66311F-4361-41F9-B2EA-262DA5EAE548}">
      <dgm:prSet/>
      <dgm:spPr/>
      <dgm:t>
        <a:bodyPr/>
        <a:lstStyle/>
        <a:p>
          <a:endParaRPr lang="en-US"/>
        </a:p>
      </dgm:t>
    </dgm:pt>
    <dgm:pt modelId="{2A821837-9B17-492D-8359-E4090EE65A44}" type="sibTrans" cxnId="{9F66311F-4361-41F9-B2EA-262DA5EAE548}">
      <dgm:prSet/>
      <dgm:spPr/>
      <dgm:t>
        <a:bodyPr/>
        <a:lstStyle/>
        <a:p>
          <a:endParaRPr lang="en-US"/>
        </a:p>
      </dgm:t>
    </dgm:pt>
    <dgm:pt modelId="{44658EF2-323C-405C-8B47-2AFDFF0AD51E}">
      <dgm:prSet/>
      <dgm:spPr/>
      <dgm:t>
        <a:bodyPr/>
        <a:lstStyle/>
        <a:p>
          <a:r>
            <a:rPr lang="en-US" dirty="0"/>
            <a:t>Case moves to declined bucket</a:t>
          </a:r>
        </a:p>
      </dgm:t>
    </dgm:pt>
    <dgm:pt modelId="{B477493E-6E4B-4AB1-AEB0-3D4FE4F4861B}" type="parTrans" cxnId="{E275BA19-B93C-4B55-A589-32E345175AC1}">
      <dgm:prSet/>
      <dgm:spPr/>
      <dgm:t>
        <a:bodyPr/>
        <a:lstStyle/>
        <a:p>
          <a:endParaRPr lang="en-US"/>
        </a:p>
      </dgm:t>
    </dgm:pt>
    <dgm:pt modelId="{283047AC-D2D4-4756-9792-5E75D78E4433}" type="sibTrans" cxnId="{E275BA19-B93C-4B55-A589-32E345175AC1}">
      <dgm:prSet/>
      <dgm:spPr/>
      <dgm:t>
        <a:bodyPr/>
        <a:lstStyle/>
        <a:p>
          <a:endParaRPr lang="en-US"/>
        </a:p>
      </dgm:t>
    </dgm:pt>
    <dgm:pt modelId="{7C59A9E6-6661-4817-8660-E83439E2E889}" type="pres">
      <dgm:prSet presAssocID="{501C315D-4D83-425A-983D-F8D8D037521C}" presName="hierChild1" presStyleCnt="0">
        <dgm:presLayoutVars>
          <dgm:orgChart val="1"/>
          <dgm:chPref val="1"/>
          <dgm:dir/>
          <dgm:animOne val="branch"/>
          <dgm:animLvl val="lvl"/>
          <dgm:resizeHandles/>
        </dgm:presLayoutVars>
      </dgm:prSet>
      <dgm:spPr/>
      <dgm:t>
        <a:bodyPr/>
        <a:lstStyle/>
        <a:p>
          <a:endParaRPr lang="en-US"/>
        </a:p>
      </dgm:t>
    </dgm:pt>
    <dgm:pt modelId="{09C36BDC-4784-4BCF-B506-2481D06054E2}" type="pres">
      <dgm:prSet presAssocID="{93A85FF5-FEB1-4F5F-9D75-9BBB0B4FF030}" presName="hierRoot1" presStyleCnt="0">
        <dgm:presLayoutVars>
          <dgm:hierBranch val="init"/>
        </dgm:presLayoutVars>
      </dgm:prSet>
      <dgm:spPr/>
    </dgm:pt>
    <dgm:pt modelId="{4289FBDE-873B-4CE4-9A28-51B30DE879F7}" type="pres">
      <dgm:prSet presAssocID="{93A85FF5-FEB1-4F5F-9D75-9BBB0B4FF030}" presName="rootComposite1" presStyleCnt="0"/>
      <dgm:spPr/>
    </dgm:pt>
    <dgm:pt modelId="{3CC5AF2D-87D4-4F54-845D-E8D1D8D4A8E9}" type="pres">
      <dgm:prSet presAssocID="{93A85FF5-FEB1-4F5F-9D75-9BBB0B4FF030}" presName="rootText1" presStyleLbl="node0" presStyleIdx="0" presStyleCnt="1" custScaleX="73448">
        <dgm:presLayoutVars>
          <dgm:chPref val="3"/>
        </dgm:presLayoutVars>
      </dgm:prSet>
      <dgm:spPr/>
      <dgm:t>
        <a:bodyPr/>
        <a:lstStyle/>
        <a:p>
          <a:endParaRPr lang="en-US"/>
        </a:p>
      </dgm:t>
    </dgm:pt>
    <dgm:pt modelId="{0863BE93-D32A-472F-89C4-CFBC442C74F1}" type="pres">
      <dgm:prSet presAssocID="{93A85FF5-FEB1-4F5F-9D75-9BBB0B4FF030}" presName="rootConnector1" presStyleLbl="node1" presStyleIdx="0" presStyleCnt="0"/>
      <dgm:spPr/>
      <dgm:t>
        <a:bodyPr/>
        <a:lstStyle/>
        <a:p>
          <a:endParaRPr lang="en-US"/>
        </a:p>
      </dgm:t>
    </dgm:pt>
    <dgm:pt modelId="{3E1297BE-B3B7-4E21-9089-CD8F86BE2378}" type="pres">
      <dgm:prSet presAssocID="{93A85FF5-FEB1-4F5F-9D75-9BBB0B4FF030}" presName="hierChild2" presStyleCnt="0"/>
      <dgm:spPr/>
    </dgm:pt>
    <dgm:pt modelId="{7AF4A113-BEAE-4830-8210-A6784363A3E9}" type="pres">
      <dgm:prSet presAssocID="{155C147D-C0D7-45FE-80A9-25927753D753}" presName="Name64" presStyleLbl="parChTrans1D2" presStyleIdx="0" presStyleCnt="3"/>
      <dgm:spPr/>
      <dgm:t>
        <a:bodyPr/>
        <a:lstStyle/>
        <a:p>
          <a:endParaRPr lang="en-US"/>
        </a:p>
      </dgm:t>
    </dgm:pt>
    <dgm:pt modelId="{5622D203-6EF0-4B5D-8607-0F316C1B5338}" type="pres">
      <dgm:prSet presAssocID="{2BA4345C-EB15-4326-835B-40448EB3AE27}" presName="hierRoot2" presStyleCnt="0">
        <dgm:presLayoutVars>
          <dgm:hierBranch val="init"/>
        </dgm:presLayoutVars>
      </dgm:prSet>
      <dgm:spPr/>
    </dgm:pt>
    <dgm:pt modelId="{7DA6F56C-5D85-47CE-9BAE-8AC4E2155E8C}" type="pres">
      <dgm:prSet presAssocID="{2BA4345C-EB15-4326-835B-40448EB3AE27}" presName="rootComposite" presStyleCnt="0"/>
      <dgm:spPr/>
    </dgm:pt>
    <dgm:pt modelId="{F7CB0D29-4FBD-45A3-A713-0538935843BC}" type="pres">
      <dgm:prSet presAssocID="{2BA4345C-EB15-4326-835B-40448EB3AE27}" presName="rootText" presStyleLbl="node2" presStyleIdx="0" presStyleCnt="3">
        <dgm:presLayoutVars>
          <dgm:chPref val="3"/>
        </dgm:presLayoutVars>
      </dgm:prSet>
      <dgm:spPr/>
      <dgm:t>
        <a:bodyPr/>
        <a:lstStyle/>
        <a:p>
          <a:endParaRPr lang="en-US"/>
        </a:p>
      </dgm:t>
    </dgm:pt>
    <dgm:pt modelId="{7CFB5025-AE74-4FE6-ACD3-42A4150C4FC7}" type="pres">
      <dgm:prSet presAssocID="{2BA4345C-EB15-4326-835B-40448EB3AE27}" presName="rootConnector" presStyleLbl="node2" presStyleIdx="0" presStyleCnt="3"/>
      <dgm:spPr/>
      <dgm:t>
        <a:bodyPr/>
        <a:lstStyle/>
        <a:p>
          <a:endParaRPr lang="en-US"/>
        </a:p>
      </dgm:t>
    </dgm:pt>
    <dgm:pt modelId="{2328CF21-D17F-4BDD-9B60-61CB8D938B99}" type="pres">
      <dgm:prSet presAssocID="{2BA4345C-EB15-4326-835B-40448EB3AE27}" presName="hierChild4" presStyleCnt="0"/>
      <dgm:spPr/>
    </dgm:pt>
    <dgm:pt modelId="{32A6D75E-EDE4-4CB6-836D-22D3E5FD23F5}" type="pres">
      <dgm:prSet presAssocID="{B3A511B5-56FA-4895-9194-E1893C879B99}" presName="Name64" presStyleLbl="parChTrans1D3" presStyleIdx="0" presStyleCnt="3"/>
      <dgm:spPr/>
      <dgm:t>
        <a:bodyPr/>
        <a:lstStyle/>
        <a:p>
          <a:endParaRPr lang="en-US"/>
        </a:p>
      </dgm:t>
    </dgm:pt>
    <dgm:pt modelId="{C01116FD-4B98-45D5-A3D8-9359DE546918}" type="pres">
      <dgm:prSet presAssocID="{C173E502-0374-4F68-8F94-10C933464F54}" presName="hierRoot2" presStyleCnt="0">
        <dgm:presLayoutVars>
          <dgm:hierBranch val="init"/>
        </dgm:presLayoutVars>
      </dgm:prSet>
      <dgm:spPr/>
    </dgm:pt>
    <dgm:pt modelId="{E9E1AF71-19EA-42A1-8C65-CEA56D6EE089}" type="pres">
      <dgm:prSet presAssocID="{C173E502-0374-4F68-8F94-10C933464F54}" presName="rootComposite" presStyleCnt="0"/>
      <dgm:spPr/>
    </dgm:pt>
    <dgm:pt modelId="{53A12CD9-9FB5-4AEE-89D3-E1F1AD85CC4A}" type="pres">
      <dgm:prSet presAssocID="{C173E502-0374-4F68-8F94-10C933464F54}" presName="rootText" presStyleLbl="node3" presStyleIdx="0" presStyleCnt="3">
        <dgm:presLayoutVars>
          <dgm:chPref val="3"/>
        </dgm:presLayoutVars>
      </dgm:prSet>
      <dgm:spPr/>
      <dgm:t>
        <a:bodyPr/>
        <a:lstStyle/>
        <a:p>
          <a:endParaRPr lang="en-US"/>
        </a:p>
      </dgm:t>
    </dgm:pt>
    <dgm:pt modelId="{B1BD0C26-E1AB-4011-A3AD-4E1F2D89B8BF}" type="pres">
      <dgm:prSet presAssocID="{C173E502-0374-4F68-8F94-10C933464F54}" presName="rootConnector" presStyleLbl="node3" presStyleIdx="0" presStyleCnt="3"/>
      <dgm:spPr/>
      <dgm:t>
        <a:bodyPr/>
        <a:lstStyle/>
        <a:p>
          <a:endParaRPr lang="en-US"/>
        </a:p>
      </dgm:t>
    </dgm:pt>
    <dgm:pt modelId="{8A5B0D54-C070-4469-9EF2-60469E8946B0}" type="pres">
      <dgm:prSet presAssocID="{C173E502-0374-4F68-8F94-10C933464F54}" presName="hierChild4" presStyleCnt="0"/>
      <dgm:spPr/>
    </dgm:pt>
    <dgm:pt modelId="{77C4E488-A845-4CC4-AA67-AC1C1541EFEE}" type="pres">
      <dgm:prSet presAssocID="{C173E502-0374-4F68-8F94-10C933464F54}" presName="hierChild5" presStyleCnt="0"/>
      <dgm:spPr/>
    </dgm:pt>
    <dgm:pt modelId="{9801834A-0562-4E34-850C-A251D97178F8}" type="pres">
      <dgm:prSet presAssocID="{2BA4345C-EB15-4326-835B-40448EB3AE27}" presName="hierChild5" presStyleCnt="0"/>
      <dgm:spPr/>
    </dgm:pt>
    <dgm:pt modelId="{71F5BC6B-BCDF-4202-9FE8-7B8522677331}" type="pres">
      <dgm:prSet presAssocID="{DAF09CAA-9DF9-4B86-89FE-4ADD9D9D3C81}" presName="Name64" presStyleLbl="parChTrans1D2" presStyleIdx="1" presStyleCnt="3"/>
      <dgm:spPr/>
      <dgm:t>
        <a:bodyPr/>
        <a:lstStyle/>
        <a:p>
          <a:endParaRPr lang="en-US"/>
        </a:p>
      </dgm:t>
    </dgm:pt>
    <dgm:pt modelId="{7A5C487B-A822-452E-8EB9-E746674C9786}" type="pres">
      <dgm:prSet presAssocID="{EE7B0689-AB7F-4483-A8B2-A153A25C4B57}" presName="hierRoot2" presStyleCnt="0">
        <dgm:presLayoutVars>
          <dgm:hierBranch val="init"/>
        </dgm:presLayoutVars>
      </dgm:prSet>
      <dgm:spPr/>
    </dgm:pt>
    <dgm:pt modelId="{D18024D4-C0C2-427A-8418-A645B2B9B3B4}" type="pres">
      <dgm:prSet presAssocID="{EE7B0689-AB7F-4483-A8B2-A153A25C4B57}" presName="rootComposite" presStyleCnt="0"/>
      <dgm:spPr/>
    </dgm:pt>
    <dgm:pt modelId="{F6EADADC-C98A-4BBE-BE8B-12B9F4DF67D4}" type="pres">
      <dgm:prSet presAssocID="{EE7B0689-AB7F-4483-A8B2-A153A25C4B57}" presName="rootText" presStyleLbl="node2" presStyleIdx="1" presStyleCnt="3">
        <dgm:presLayoutVars>
          <dgm:chPref val="3"/>
        </dgm:presLayoutVars>
      </dgm:prSet>
      <dgm:spPr/>
      <dgm:t>
        <a:bodyPr/>
        <a:lstStyle/>
        <a:p>
          <a:endParaRPr lang="en-US"/>
        </a:p>
      </dgm:t>
    </dgm:pt>
    <dgm:pt modelId="{1DEDFD57-EB3C-4E39-8800-6B424FBF4D57}" type="pres">
      <dgm:prSet presAssocID="{EE7B0689-AB7F-4483-A8B2-A153A25C4B57}" presName="rootConnector" presStyleLbl="node2" presStyleIdx="1" presStyleCnt="3"/>
      <dgm:spPr/>
      <dgm:t>
        <a:bodyPr/>
        <a:lstStyle/>
        <a:p>
          <a:endParaRPr lang="en-US"/>
        </a:p>
      </dgm:t>
    </dgm:pt>
    <dgm:pt modelId="{959911EB-9901-46C1-987B-47BE7E66970A}" type="pres">
      <dgm:prSet presAssocID="{EE7B0689-AB7F-4483-A8B2-A153A25C4B57}" presName="hierChild4" presStyleCnt="0"/>
      <dgm:spPr/>
    </dgm:pt>
    <dgm:pt modelId="{FA07C4CF-BB81-4093-98CF-6F4EBA300504}" type="pres">
      <dgm:prSet presAssocID="{8F33F09D-00F7-40D6-95A6-1F9419D8708A}" presName="Name64" presStyleLbl="parChTrans1D3" presStyleIdx="1" presStyleCnt="3"/>
      <dgm:spPr/>
      <dgm:t>
        <a:bodyPr/>
        <a:lstStyle/>
        <a:p>
          <a:endParaRPr lang="en-US"/>
        </a:p>
      </dgm:t>
    </dgm:pt>
    <dgm:pt modelId="{FF99955D-9F49-45E9-85B5-DDF4F070FC7E}" type="pres">
      <dgm:prSet presAssocID="{93942255-8BF1-4C7C-A2E1-E72A64BDD84D}" presName="hierRoot2" presStyleCnt="0">
        <dgm:presLayoutVars>
          <dgm:hierBranch val="init"/>
        </dgm:presLayoutVars>
      </dgm:prSet>
      <dgm:spPr/>
    </dgm:pt>
    <dgm:pt modelId="{22FF1962-2504-4B52-ABEC-0DAB36283848}" type="pres">
      <dgm:prSet presAssocID="{93942255-8BF1-4C7C-A2E1-E72A64BDD84D}" presName="rootComposite" presStyleCnt="0"/>
      <dgm:spPr/>
    </dgm:pt>
    <dgm:pt modelId="{47E167BF-A55C-493D-B5A9-50195270AC9C}" type="pres">
      <dgm:prSet presAssocID="{93942255-8BF1-4C7C-A2E1-E72A64BDD84D}" presName="rootText" presStyleLbl="node3" presStyleIdx="1" presStyleCnt="3">
        <dgm:presLayoutVars>
          <dgm:chPref val="3"/>
        </dgm:presLayoutVars>
      </dgm:prSet>
      <dgm:spPr/>
      <dgm:t>
        <a:bodyPr/>
        <a:lstStyle/>
        <a:p>
          <a:endParaRPr lang="en-US"/>
        </a:p>
      </dgm:t>
    </dgm:pt>
    <dgm:pt modelId="{C68EB686-5B90-4BC1-A63E-B3E2465989A8}" type="pres">
      <dgm:prSet presAssocID="{93942255-8BF1-4C7C-A2E1-E72A64BDD84D}" presName="rootConnector" presStyleLbl="node3" presStyleIdx="1" presStyleCnt="3"/>
      <dgm:spPr/>
      <dgm:t>
        <a:bodyPr/>
        <a:lstStyle/>
        <a:p>
          <a:endParaRPr lang="en-US"/>
        </a:p>
      </dgm:t>
    </dgm:pt>
    <dgm:pt modelId="{BACCA07A-B587-4B72-AE43-90CC6E67F7E0}" type="pres">
      <dgm:prSet presAssocID="{93942255-8BF1-4C7C-A2E1-E72A64BDD84D}" presName="hierChild4" presStyleCnt="0"/>
      <dgm:spPr/>
    </dgm:pt>
    <dgm:pt modelId="{C304E9F5-D98E-4C94-AD47-1727458259F0}" type="pres">
      <dgm:prSet presAssocID="{93942255-8BF1-4C7C-A2E1-E72A64BDD84D}" presName="hierChild5" presStyleCnt="0"/>
      <dgm:spPr/>
    </dgm:pt>
    <dgm:pt modelId="{A58D4D14-7518-4909-AF99-A2D76897B526}" type="pres">
      <dgm:prSet presAssocID="{EE7B0689-AB7F-4483-A8B2-A153A25C4B57}" presName="hierChild5" presStyleCnt="0"/>
      <dgm:spPr/>
    </dgm:pt>
    <dgm:pt modelId="{066E4C7D-852C-4A22-9876-F6F560BA9B36}" type="pres">
      <dgm:prSet presAssocID="{973282A6-AF99-4824-B552-385AB962C3D0}" presName="Name64" presStyleLbl="parChTrans1D2" presStyleIdx="2" presStyleCnt="3"/>
      <dgm:spPr/>
      <dgm:t>
        <a:bodyPr/>
        <a:lstStyle/>
        <a:p>
          <a:endParaRPr lang="en-US"/>
        </a:p>
      </dgm:t>
    </dgm:pt>
    <dgm:pt modelId="{99D008A4-F468-421A-91DB-9D52490B6183}" type="pres">
      <dgm:prSet presAssocID="{98436BAB-0D49-4BB4-B9B5-1F75475224FD}" presName="hierRoot2" presStyleCnt="0">
        <dgm:presLayoutVars>
          <dgm:hierBranch val="init"/>
        </dgm:presLayoutVars>
      </dgm:prSet>
      <dgm:spPr/>
    </dgm:pt>
    <dgm:pt modelId="{1B6792B1-4D73-4298-929C-77FBDFD91ACD}" type="pres">
      <dgm:prSet presAssocID="{98436BAB-0D49-4BB4-B9B5-1F75475224FD}" presName="rootComposite" presStyleCnt="0"/>
      <dgm:spPr/>
    </dgm:pt>
    <dgm:pt modelId="{21798739-22CF-4AE1-8543-5E625AAE5DFC}" type="pres">
      <dgm:prSet presAssocID="{98436BAB-0D49-4BB4-B9B5-1F75475224FD}" presName="rootText" presStyleLbl="node2" presStyleIdx="2" presStyleCnt="3">
        <dgm:presLayoutVars>
          <dgm:chPref val="3"/>
        </dgm:presLayoutVars>
      </dgm:prSet>
      <dgm:spPr/>
      <dgm:t>
        <a:bodyPr/>
        <a:lstStyle/>
        <a:p>
          <a:endParaRPr lang="en-US"/>
        </a:p>
      </dgm:t>
    </dgm:pt>
    <dgm:pt modelId="{8E8913C9-557F-492B-8C43-F22D6CB32BA2}" type="pres">
      <dgm:prSet presAssocID="{98436BAB-0D49-4BB4-B9B5-1F75475224FD}" presName="rootConnector" presStyleLbl="node2" presStyleIdx="2" presStyleCnt="3"/>
      <dgm:spPr/>
      <dgm:t>
        <a:bodyPr/>
        <a:lstStyle/>
        <a:p>
          <a:endParaRPr lang="en-US"/>
        </a:p>
      </dgm:t>
    </dgm:pt>
    <dgm:pt modelId="{38BEF47B-CDEB-460C-8737-93711A6C427A}" type="pres">
      <dgm:prSet presAssocID="{98436BAB-0D49-4BB4-B9B5-1F75475224FD}" presName="hierChild4" presStyleCnt="0"/>
      <dgm:spPr/>
    </dgm:pt>
    <dgm:pt modelId="{66B95609-A74D-4A6A-9921-577E4F96FFE3}" type="pres">
      <dgm:prSet presAssocID="{B477493E-6E4B-4AB1-AEB0-3D4FE4F4861B}" presName="Name64" presStyleLbl="parChTrans1D3" presStyleIdx="2" presStyleCnt="3"/>
      <dgm:spPr/>
      <dgm:t>
        <a:bodyPr/>
        <a:lstStyle/>
        <a:p>
          <a:endParaRPr lang="en-US"/>
        </a:p>
      </dgm:t>
    </dgm:pt>
    <dgm:pt modelId="{9D32C14A-5BCB-42D3-9389-7F76294A5CA1}" type="pres">
      <dgm:prSet presAssocID="{44658EF2-323C-405C-8B47-2AFDFF0AD51E}" presName="hierRoot2" presStyleCnt="0">
        <dgm:presLayoutVars>
          <dgm:hierBranch val="init"/>
        </dgm:presLayoutVars>
      </dgm:prSet>
      <dgm:spPr/>
    </dgm:pt>
    <dgm:pt modelId="{4D5A951D-152C-4BC8-820B-DBB5360308AC}" type="pres">
      <dgm:prSet presAssocID="{44658EF2-323C-405C-8B47-2AFDFF0AD51E}" presName="rootComposite" presStyleCnt="0"/>
      <dgm:spPr/>
    </dgm:pt>
    <dgm:pt modelId="{CFB3DD3E-954B-4634-9AC7-67DAEAE6AA33}" type="pres">
      <dgm:prSet presAssocID="{44658EF2-323C-405C-8B47-2AFDFF0AD51E}" presName="rootText" presStyleLbl="node3" presStyleIdx="2" presStyleCnt="3">
        <dgm:presLayoutVars>
          <dgm:chPref val="3"/>
        </dgm:presLayoutVars>
      </dgm:prSet>
      <dgm:spPr/>
      <dgm:t>
        <a:bodyPr/>
        <a:lstStyle/>
        <a:p>
          <a:endParaRPr lang="en-US"/>
        </a:p>
      </dgm:t>
    </dgm:pt>
    <dgm:pt modelId="{24345F77-0558-4CA8-941B-773BC79BDB24}" type="pres">
      <dgm:prSet presAssocID="{44658EF2-323C-405C-8B47-2AFDFF0AD51E}" presName="rootConnector" presStyleLbl="node3" presStyleIdx="2" presStyleCnt="3"/>
      <dgm:spPr/>
      <dgm:t>
        <a:bodyPr/>
        <a:lstStyle/>
        <a:p>
          <a:endParaRPr lang="en-US"/>
        </a:p>
      </dgm:t>
    </dgm:pt>
    <dgm:pt modelId="{EB3D3E2F-127D-4C2F-A646-F96AD84486B8}" type="pres">
      <dgm:prSet presAssocID="{44658EF2-323C-405C-8B47-2AFDFF0AD51E}" presName="hierChild4" presStyleCnt="0"/>
      <dgm:spPr/>
    </dgm:pt>
    <dgm:pt modelId="{CA1A85A2-D75B-467A-9E69-E7FD2BCC897A}" type="pres">
      <dgm:prSet presAssocID="{44658EF2-323C-405C-8B47-2AFDFF0AD51E}" presName="hierChild5" presStyleCnt="0"/>
      <dgm:spPr/>
    </dgm:pt>
    <dgm:pt modelId="{CAF636A1-0CC3-4792-80F9-4CA0E30E79B8}" type="pres">
      <dgm:prSet presAssocID="{98436BAB-0D49-4BB4-B9B5-1F75475224FD}" presName="hierChild5" presStyleCnt="0"/>
      <dgm:spPr/>
    </dgm:pt>
    <dgm:pt modelId="{AF3FDADD-BE78-498E-A4DC-96036F21071C}" type="pres">
      <dgm:prSet presAssocID="{93A85FF5-FEB1-4F5F-9D75-9BBB0B4FF030}" presName="hierChild3" presStyleCnt="0"/>
      <dgm:spPr/>
    </dgm:pt>
  </dgm:ptLst>
  <dgm:cxnLst>
    <dgm:cxn modelId="{2FF5BAAC-8FC8-4BCD-9396-9E2552F4B70D}" type="presOf" srcId="{B477493E-6E4B-4AB1-AEB0-3D4FE4F4861B}" destId="{66B95609-A74D-4A6A-9921-577E4F96FFE3}" srcOrd="0" destOrd="0" presId="urn:microsoft.com/office/officeart/2009/3/layout/HorizontalOrganizationChart"/>
    <dgm:cxn modelId="{E275BA19-B93C-4B55-A589-32E345175AC1}" srcId="{98436BAB-0D49-4BB4-B9B5-1F75475224FD}" destId="{44658EF2-323C-405C-8B47-2AFDFF0AD51E}" srcOrd="0" destOrd="0" parTransId="{B477493E-6E4B-4AB1-AEB0-3D4FE4F4861B}" sibTransId="{283047AC-D2D4-4756-9792-5E75D78E4433}"/>
    <dgm:cxn modelId="{2BD2AE6B-15C5-4183-AC70-FB2D8418D328}" type="presOf" srcId="{98436BAB-0D49-4BB4-B9B5-1F75475224FD}" destId="{8E8913C9-557F-492B-8C43-F22D6CB32BA2}" srcOrd="1" destOrd="0" presId="urn:microsoft.com/office/officeart/2009/3/layout/HorizontalOrganizationChart"/>
    <dgm:cxn modelId="{965971BD-8578-4A44-9532-853FD979B88D}" type="presOf" srcId="{EE7B0689-AB7F-4483-A8B2-A153A25C4B57}" destId="{1DEDFD57-EB3C-4E39-8800-6B424FBF4D57}" srcOrd="1" destOrd="0" presId="urn:microsoft.com/office/officeart/2009/3/layout/HorizontalOrganizationChart"/>
    <dgm:cxn modelId="{465E1165-2F3B-458A-989F-85497DE866BA}" type="presOf" srcId="{93942255-8BF1-4C7C-A2E1-E72A64BDD84D}" destId="{C68EB686-5B90-4BC1-A63E-B3E2465989A8}" srcOrd="1" destOrd="0" presId="urn:microsoft.com/office/officeart/2009/3/layout/HorizontalOrganizationChart"/>
    <dgm:cxn modelId="{A150078B-840C-4D7C-A20D-A39C0891474C}" srcId="{93A85FF5-FEB1-4F5F-9D75-9BBB0B4FF030}" destId="{EE7B0689-AB7F-4483-A8B2-A153A25C4B57}" srcOrd="1" destOrd="0" parTransId="{DAF09CAA-9DF9-4B86-89FE-4ADD9D9D3C81}" sibTransId="{635BE840-F31D-443C-935E-68497D470DF2}"/>
    <dgm:cxn modelId="{781450BF-1F8E-4D3F-9F6B-181E0C0CDFD4}" type="presOf" srcId="{8F33F09D-00F7-40D6-95A6-1F9419D8708A}" destId="{FA07C4CF-BB81-4093-98CF-6F4EBA300504}" srcOrd="0" destOrd="0" presId="urn:microsoft.com/office/officeart/2009/3/layout/HorizontalOrganizationChart"/>
    <dgm:cxn modelId="{9C1F224B-CD47-42CF-8923-8FFDFE8851D0}" type="presOf" srcId="{C173E502-0374-4F68-8F94-10C933464F54}" destId="{53A12CD9-9FB5-4AEE-89D3-E1F1AD85CC4A}" srcOrd="0" destOrd="0" presId="urn:microsoft.com/office/officeart/2009/3/layout/HorizontalOrganizationChart"/>
    <dgm:cxn modelId="{4453168F-3487-4CE5-8E86-CD3B0485DD62}" type="presOf" srcId="{44658EF2-323C-405C-8B47-2AFDFF0AD51E}" destId="{CFB3DD3E-954B-4634-9AC7-67DAEAE6AA33}" srcOrd="0" destOrd="0" presId="urn:microsoft.com/office/officeart/2009/3/layout/HorizontalOrganizationChart"/>
    <dgm:cxn modelId="{88D19E53-A4E5-4A10-990A-5BDB4FE26DC6}" type="presOf" srcId="{2BA4345C-EB15-4326-835B-40448EB3AE27}" destId="{F7CB0D29-4FBD-45A3-A713-0538935843BC}" srcOrd="0" destOrd="0" presId="urn:microsoft.com/office/officeart/2009/3/layout/HorizontalOrganizationChart"/>
    <dgm:cxn modelId="{CB985110-6AAA-408C-A2E0-27A9EFE58BCE}" srcId="{93A85FF5-FEB1-4F5F-9D75-9BBB0B4FF030}" destId="{98436BAB-0D49-4BB4-B9B5-1F75475224FD}" srcOrd="2" destOrd="0" parTransId="{973282A6-AF99-4824-B552-385AB962C3D0}" sibTransId="{F43FF6AF-F04C-49C4-8C97-0C5DEAD42006}"/>
    <dgm:cxn modelId="{BFFEA75A-B6D5-4C92-842F-BA2B47164130}" type="presOf" srcId="{C173E502-0374-4F68-8F94-10C933464F54}" destId="{B1BD0C26-E1AB-4011-A3AD-4E1F2D89B8BF}" srcOrd="1" destOrd="0" presId="urn:microsoft.com/office/officeart/2009/3/layout/HorizontalOrganizationChart"/>
    <dgm:cxn modelId="{19657A16-1737-4F72-9DE2-27603F693785}" srcId="{93A85FF5-FEB1-4F5F-9D75-9BBB0B4FF030}" destId="{2BA4345C-EB15-4326-835B-40448EB3AE27}" srcOrd="0" destOrd="0" parTransId="{155C147D-C0D7-45FE-80A9-25927753D753}" sibTransId="{7113FDB0-8481-48CA-BA05-4F44CB2ECA0B}"/>
    <dgm:cxn modelId="{9F66311F-4361-41F9-B2EA-262DA5EAE548}" srcId="{EE7B0689-AB7F-4483-A8B2-A153A25C4B57}" destId="{93942255-8BF1-4C7C-A2E1-E72A64BDD84D}" srcOrd="0" destOrd="0" parTransId="{8F33F09D-00F7-40D6-95A6-1F9419D8708A}" sibTransId="{2A821837-9B17-492D-8359-E4090EE65A44}"/>
    <dgm:cxn modelId="{70F48973-2094-4BE2-B5E6-E80ED5C26FF9}" srcId="{2BA4345C-EB15-4326-835B-40448EB3AE27}" destId="{C173E502-0374-4F68-8F94-10C933464F54}" srcOrd="0" destOrd="0" parTransId="{B3A511B5-56FA-4895-9194-E1893C879B99}" sibTransId="{3F96B05C-160F-42B1-B8A8-7A0EFA2A016A}"/>
    <dgm:cxn modelId="{F5301E47-F306-42C6-9A3F-D0A02B1D19BE}" srcId="{501C315D-4D83-425A-983D-F8D8D037521C}" destId="{93A85FF5-FEB1-4F5F-9D75-9BBB0B4FF030}" srcOrd="0" destOrd="0" parTransId="{F02CAACF-B372-4AD1-9671-2E6845D85A5E}" sibTransId="{7B3814E9-49D9-44AB-8417-B1732BB84CC6}"/>
    <dgm:cxn modelId="{EE2FB847-37B7-4C7E-BE86-9B053FE713C6}" type="presOf" srcId="{44658EF2-323C-405C-8B47-2AFDFF0AD51E}" destId="{24345F77-0558-4CA8-941B-773BC79BDB24}" srcOrd="1" destOrd="0" presId="urn:microsoft.com/office/officeart/2009/3/layout/HorizontalOrganizationChart"/>
    <dgm:cxn modelId="{4EA9F15A-904E-4A9B-9F74-DDA13E1DA1D5}" type="presOf" srcId="{DAF09CAA-9DF9-4B86-89FE-4ADD9D9D3C81}" destId="{71F5BC6B-BCDF-4202-9FE8-7B8522677331}" srcOrd="0" destOrd="0" presId="urn:microsoft.com/office/officeart/2009/3/layout/HorizontalOrganizationChart"/>
    <dgm:cxn modelId="{B2ED436E-E3E2-408E-ACBB-486F20E8D822}" type="presOf" srcId="{93942255-8BF1-4C7C-A2E1-E72A64BDD84D}" destId="{47E167BF-A55C-493D-B5A9-50195270AC9C}" srcOrd="0" destOrd="0" presId="urn:microsoft.com/office/officeart/2009/3/layout/HorizontalOrganizationChart"/>
    <dgm:cxn modelId="{6FA04D0A-2297-4549-922A-E89926FE0001}" type="presOf" srcId="{98436BAB-0D49-4BB4-B9B5-1F75475224FD}" destId="{21798739-22CF-4AE1-8543-5E625AAE5DFC}" srcOrd="0" destOrd="0" presId="urn:microsoft.com/office/officeart/2009/3/layout/HorizontalOrganizationChart"/>
    <dgm:cxn modelId="{3226508B-E7D5-43A3-8E9F-074DD6019652}" type="presOf" srcId="{155C147D-C0D7-45FE-80A9-25927753D753}" destId="{7AF4A113-BEAE-4830-8210-A6784363A3E9}" srcOrd="0" destOrd="0" presId="urn:microsoft.com/office/officeart/2009/3/layout/HorizontalOrganizationChart"/>
    <dgm:cxn modelId="{24797A24-0FD9-4932-9D2C-5F0717F36969}" type="presOf" srcId="{93A85FF5-FEB1-4F5F-9D75-9BBB0B4FF030}" destId="{3CC5AF2D-87D4-4F54-845D-E8D1D8D4A8E9}" srcOrd="0" destOrd="0" presId="urn:microsoft.com/office/officeart/2009/3/layout/HorizontalOrganizationChart"/>
    <dgm:cxn modelId="{45FFA76A-A6AA-4B92-89FA-16B716BD3FDC}" type="presOf" srcId="{973282A6-AF99-4824-B552-385AB962C3D0}" destId="{066E4C7D-852C-4A22-9876-F6F560BA9B36}" srcOrd="0" destOrd="0" presId="urn:microsoft.com/office/officeart/2009/3/layout/HorizontalOrganizationChart"/>
    <dgm:cxn modelId="{4DB49B5D-5F97-4FEC-B4DA-01451A18A0B7}" type="presOf" srcId="{2BA4345C-EB15-4326-835B-40448EB3AE27}" destId="{7CFB5025-AE74-4FE6-ACD3-42A4150C4FC7}" srcOrd="1" destOrd="0" presId="urn:microsoft.com/office/officeart/2009/3/layout/HorizontalOrganizationChart"/>
    <dgm:cxn modelId="{0F85050A-F0F0-4C17-BB1F-4801EB27F5AD}" type="presOf" srcId="{B3A511B5-56FA-4895-9194-E1893C879B99}" destId="{32A6D75E-EDE4-4CB6-836D-22D3E5FD23F5}" srcOrd="0" destOrd="0" presId="urn:microsoft.com/office/officeart/2009/3/layout/HorizontalOrganizationChart"/>
    <dgm:cxn modelId="{693FDCBB-3577-4AE7-B258-3D529C17710A}" type="presOf" srcId="{501C315D-4D83-425A-983D-F8D8D037521C}" destId="{7C59A9E6-6661-4817-8660-E83439E2E889}" srcOrd="0" destOrd="0" presId="urn:microsoft.com/office/officeart/2009/3/layout/HorizontalOrganizationChart"/>
    <dgm:cxn modelId="{DC1354F3-3180-465A-B264-C56392725A06}" type="presOf" srcId="{EE7B0689-AB7F-4483-A8B2-A153A25C4B57}" destId="{F6EADADC-C98A-4BBE-BE8B-12B9F4DF67D4}" srcOrd="0" destOrd="0" presId="urn:microsoft.com/office/officeart/2009/3/layout/HorizontalOrganizationChart"/>
    <dgm:cxn modelId="{BC5AFB97-5F90-4272-9D1E-A49FB59D5C82}" type="presOf" srcId="{93A85FF5-FEB1-4F5F-9D75-9BBB0B4FF030}" destId="{0863BE93-D32A-472F-89C4-CFBC442C74F1}" srcOrd="1" destOrd="0" presId="urn:microsoft.com/office/officeart/2009/3/layout/HorizontalOrganizationChart"/>
    <dgm:cxn modelId="{4D2CA909-8770-49E1-AB34-070C6EE143B1}" type="presParOf" srcId="{7C59A9E6-6661-4817-8660-E83439E2E889}" destId="{09C36BDC-4784-4BCF-B506-2481D06054E2}" srcOrd="0" destOrd="0" presId="urn:microsoft.com/office/officeart/2009/3/layout/HorizontalOrganizationChart"/>
    <dgm:cxn modelId="{84A0FB0F-9B51-4CE6-B638-E1E5D0CC265B}" type="presParOf" srcId="{09C36BDC-4784-4BCF-B506-2481D06054E2}" destId="{4289FBDE-873B-4CE4-9A28-51B30DE879F7}" srcOrd="0" destOrd="0" presId="urn:microsoft.com/office/officeart/2009/3/layout/HorizontalOrganizationChart"/>
    <dgm:cxn modelId="{44340B6A-8397-4402-B2B8-32620DB5AD0A}" type="presParOf" srcId="{4289FBDE-873B-4CE4-9A28-51B30DE879F7}" destId="{3CC5AF2D-87D4-4F54-845D-E8D1D8D4A8E9}" srcOrd="0" destOrd="0" presId="urn:microsoft.com/office/officeart/2009/3/layout/HorizontalOrganizationChart"/>
    <dgm:cxn modelId="{66322268-716E-411B-B360-77BED6FF6648}" type="presParOf" srcId="{4289FBDE-873B-4CE4-9A28-51B30DE879F7}" destId="{0863BE93-D32A-472F-89C4-CFBC442C74F1}" srcOrd="1" destOrd="0" presId="urn:microsoft.com/office/officeart/2009/3/layout/HorizontalOrganizationChart"/>
    <dgm:cxn modelId="{A96E7FE0-7F36-463F-9828-66CC63965E73}" type="presParOf" srcId="{09C36BDC-4784-4BCF-B506-2481D06054E2}" destId="{3E1297BE-B3B7-4E21-9089-CD8F86BE2378}" srcOrd="1" destOrd="0" presId="urn:microsoft.com/office/officeart/2009/3/layout/HorizontalOrganizationChart"/>
    <dgm:cxn modelId="{13F38B10-7DCF-466C-A2F5-93473A8EFAAF}" type="presParOf" srcId="{3E1297BE-B3B7-4E21-9089-CD8F86BE2378}" destId="{7AF4A113-BEAE-4830-8210-A6784363A3E9}" srcOrd="0" destOrd="0" presId="urn:microsoft.com/office/officeart/2009/3/layout/HorizontalOrganizationChart"/>
    <dgm:cxn modelId="{77663ECE-BE8F-4E89-8FEC-78B11C341875}" type="presParOf" srcId="{3E1297BE-B3B7-4E21-9089-CD8F86BE2378}" destId="{5622D203-6EF0-4B5D-8607-0F316C1B5338}" srcOrd="1" destOrd="0" presId="urn:microsoft.com/office/officeart/2009/3/layout/HorizontalOrganizationChart"/>
    <dgm:cxn modelId="{620A4994-B3A4-4228-8C60-17E255C964AF}" type="presParOf" srcId="{5622D203-6EF0-4B5D-8607-0F316C1B5338}" destId="{7DA6F56C-5D85-47CE-9BAE-8AC4E2155E8C}" srcOrd="0" destOrd="0" presId="urn:microsoft.com/office/officeart/2009/3/layout/HorizontalOrganizationChart"/>
    <dgm:cxn modelId="{476DAEFB-10C2-4BE7-8C51-014060C7D3CC}" type="presParOf" srcId="{7DA6F56C-5D85-47CE-9BAE-8AC4E2155E8C}" destId="{F7CB0D29-4FBD-45A3-A713-0538935843BC}" srcOrd="0" destOrd="0" presId="urn:microsoft.com/office/officeart/2009/3/layout/HorizontalOrganizationChart"/>
    <dgm:cxn modelId="{6BBA7428-BF7D-453A-BFAF-DF39E5AAB944}" type="presParOf" srcId="{7DA6F56C-5D85-47CE-9BAE-8AC4E2155E8C}" destId="{7CFB5025-AE74-4FE6-ACD3-42A4150C4FC7}" srcOrd="1" destOrd="0" presId="urn:microsoft.com/office/officeart/2009/3/layout/HorizontalOrganizationChart"/>
    <dgm:cxn modelId="{44108BCF-721E-4364-B520-DC2C34CC07C2}" type="presParOf" srcId="{5622D203-6EF0-4B5D-8607-0F316C1B5338}" destId="{2328CF21-D17F-4BDD-9B60-61CB8D938B99}" srcOrd="1" destOrd="0" presId="urn:microsoft.com/office/officeart/2009/3/layout/HorizontalOrganizationChart"/>
    <dgm:cxn modelId="{E0DC2A33-4A1A-4F7D-BF00-F74D9FB71B59}" type="presParOf" srcId="{2328CF21-D17F-4BDD-9B60-61CB8D938B99}" destId="{32A6D75E-EDE4-4CB6-836D-22D3E5FD23F5}" srcOrd="0" destOrd="0" presId="urn:microsoft.com/office/officeart/2009/3/layout/HorizontalOrganizationChart"/>
    <dgm:cxn modelId="{E03A21E0-CFB0-4A6B-9D29-20D5AA10667A}" type="presParOf" srcId="{2328CF21-D17F-4BDD-9B60-61CB8D938B99}" destId="{C01116FD-4B98-45D5-A3D8-9359DE546918}" srcOrd="1" destOrd="0" presId="urn:microsoft.com/office/officeart/2009/3/layout/HorizontalOrganizationChart"/>
    <dgm:cxn modelId="{5E5E82CE-F01D-4902-A35B-539BFF3203B9}" type="presParOf" srcId="{C01116FD-4B98-45D5-A3D8-9359DE546918}" destId="{E9E1AF71-19EA-42A1-8C65-CEA56D6EE089}" srcOrd="0" destOrd="0" presId="urn:microsoft.com/office/officeart/2009/3/layout/HorizontalOrganizationChart"/>
    <dgm:cxn modelId="{B4D20059-C382-402E-A5FA-5DCE29D94D34}" type="presParOf" srcId="{E9E1AF71-19EA-42A1-8C65-CEA56D6EE089}" destId="{53A12CD9-9FB5-4AEE-89D3-E1F1AD85CC4A}" srcOrd="0" destOrd="0" presId="urn:microsoft.com/office/officeart/2009/3/layout/HorizontalOrganizationChart"/>
    <dgm:cxn modelId="{1EEEDC86-7895-421E-92A3-947CC869E6EB}" type="presParOf" srcId="{E9E1AF71-19EA-42A1-8C65-CEA56D6EE089}" destId="{B1BD0C26-E1AB-4011-A3AD-4E1F2D89B8BF}" srcOrd="1" destOrd="0" presId="urn:microsoft.com/office/officeart/2009/3/layout/HorizontalOrganizationChart"/>
    <dgm:cxn modelId="{EAB2DF77-7FF9-402A-B1B4-4624C6B544DE}" type="presParOf" srcId="{C01116FD-4B98-45D5-A3D8-9359DE546918}" destId="{8A5B0D54-C070-4469-9EF2-60469E8946B0}" srcOrd="1" destOrd="0" presId="urn:microsoft.com/office/officeart/2009/3/layout/HorizontalOrganizationChart"/>
    <dgm:cxn modelId="{918A0ADB-C523-46E7-B377-AA2E431B05AD}" type="presParOf" srcId="{C01116FD-4B98-45D5-A3D8-9359DE546918}" destId="{77C4E488-A845-4CC4-AA67-AC1C1541EFEE}" srcOrd="2" destOrd="0" presId="urn:microsoft.com/office/officeart/2009/3/layout/HorizontalOrganizationChart"/>
    <dgm:cxn modelId="{73CFFBFC-B447-42BC-9F87-7AEDB569A561}" type="presParOf" srcId="{5622D203-6EF0-4B5D-8607-0F316C1B5338}" destId="{9801834A-0562-4E34-850C-A251D97178F8}" srcOrd="2" destOrd="0" presId="urn:microsoft.com/office/officeart/2009/3/layout/HorizontalOrganizationChart"/>
    <dgm:cxn modelId="{F8953EB8-3599-4974-AC05-E2D09BA2362F}" type="presParOf" srcId="{3E1297BE-B3B7-4E21-9089-CD8F86BE2378}" destId="{71F5BC6B-BCDF-4202-9FE8-7B8522677331}" srcOrd="2" destOrd="0" presId="urn:microsoft.com/office/officeart/2009/3/layout/HorizontalOrganizationChart"/>
    <dgm:cxn modelId="{DADEE338-0736-41A6-85DF-3C267F56C396}" type="presParOf" srcId="{3E1297BE-B3B7-4E21-9089-CD8F86BE2378}" destId="{7A5C487B-A822-452E-8EB9-E746674C9786}" srcOrd="3" destOrd="0" presId="urn:microsoft.com/office/officeart/2009/3/layout/HorizontalOrganizationChart"/>
    <dgm:cxn modelId="{1A32B4EB-C0CF-45B4-8223-694478DD71B2}" type="presParOf" srcId="{7A5C487B-A822-452E-8EB9-E746674C9786}" destId="{D18024D4-C0C2-427A-8418-A645B2B9B3B4}" srcOrd="0" destOrd="0" presId="urn:microsoft.com/office/officeart/2009/3/layout/HorizontalOrganizationChart"/>
    <dgm:cxn modelId="{778669E1-8DEC-47A9-B4DF-BA3496777903}" type="presParOf" srcId="{D18024D4-C0C2-427A-8418-A645B2B9B3B4}" destId="{F6EADADC-C98A-4BBE-BE8B-12B9F4DF67D4}" srcOrd="0" destOrd="0" presId="urn:microsoft.com/office/officeart/2009/3/layout/HorizontalOrganizationChart"/>
    <dgm:cxn modelId="{9882B873-0D4B-4342-AC38-391DC2F603DB}" type="presParOf" srcId="{D18024D4-C0C2-427A-8418-A645B2B9B3B4}" destId="{1DEDFD57-EB3C-4E39-8800-6B424FBF4D57}" srcOrd="1" destOrd="0" presId="urn:microsoft.com/office/officeart/2009/3/layout/HorizontalOrganizationChart"/>
    <dgm:cxn modelId="{42C3FDE5-2C15-4F5C-A00F-5C30808ED8FB}" type="presParOf" srcId="{7A5C487B-A822-452E-8EB9-E746674C9786}" destId="{959911EB-9901-46C1-987B-47BE7E66970A}" srcOrd="1" destOrd="0" presId="urn:microsoft.com/office/officeart/2009/3/layout/HorizontalOrganizationChart"/>
    <dgm:cxn modelId="{1FD29081-A943-41A9-BA3E-02774A7AC62B}" type="presParOf" srcId="{959911EB-9901-46C1-987B-47BE7E66970A}" destId="{FA07C4CF-BB81-4093-98CF-6F4EBA300504}" srcOrd="0" destOrd="0" presId="urn:microsoft.com/office/officeart/2009/3/layout/HorizontalOrganizationChart"/>
    <dgm:cxn modelId="{266A3988-73A1-4A5A-BD9B-09E23E1EA0A5}" type="presParOf" srcId="{959911EB-9901-46C1-987B-47BE7E66970A}" destId="{FF99955D-9F49-45E9-85B5-DDF4F070FC7E}" srcOrd="1" destOrd="0" presId="urn:microsoft.com/office/officeart/2009/3/layout/HorizontalOrganizationChart"/>
    <dgm:cxn modelId="{F008757D-7E6B-44D6-9D9A-538F28D1EB47}" type="presParOf" srcId="{FF99955D-9F49-45E9-85B5-DDF4F070FC7E}" destId="{22FF1962-2504-4B52-ABEC-0DAB36283848}" srcOrd="0" destOrd="0" presId="urn:microsoft.com/office/officeart/2009/3/layout/HorizontalOrganizationChart"/>
    <dgm:cxn modelId="{C091FE48-1B46-43F8-B211-DFEEABD21F2C}" type="presParOf" srcId="{22FF1962-2504-4B52-ABEC-0DAB36283848}" destId="{47E167BF-A55C-493D-B5A9-50195270AC9C}" srcOrd="0" destOrd="0" presId="urn:microsoft.com/office/officeart/2009/3/layout/HorizontalOrganizationChart"/>
    <dgm:cxn modelId="{8E52B86B-B4D8-48D4-8859-35C2A2CD9A63}" type="presParOf" srcId="{22FF1962-2504-4B52-ABEC-0DAB36283848}" destId="{C68EB686-5B90-4BC1-A63E-B3E2465989A8}" srcOrd="1" destOrd="0" presId="urn:microsoft.com/office/officeart/2009/3/layout/HorizontalOrganizationChart"/>
    <dgm:cxn modelId="{F3FFF445-8C5B-44A8-88F4-B1E1140842D8}" type="presParOf" srcId="{FF99955D-9F49-45E9-85B5-DDF4F070FC7E}" destId="{BACCA07A-B587-4B72-AE43-90CC6E67F7E0}" srcOrd="1" destOrd="0" presId="urn:microsoft.com/office/officeart/2009/3/layout/HorizontalOrganizationChart"/>
    <dgm:cxn modelId="{5F1317AF-032D-4F2D-84DC-C44AF63FE0F7}" type="presParOf" srcId="{FF99955D-9F49-45E9-85B5-DDF4F070FC7E}" destId="{C304E9F5-D98E-4C94-AD47-1727458259F0}" srcOrd="2" destOrd="0" presId="urn:microsoft.com/office/officeart/2009/3/layout/HorizontalOrganizationChart"/>
    <dgm:cxn modelId="{23293165-BBAF-42BC-B9E8-D6DC2BD3B741}" type="presParOf" srcId="{7A5C487B-A822-452E-8EB9-E746674C9786}" destId="{A58D4D14-7518-4909-AF99-A2D76897B526}" srcOrd="2" destOrd="0" presId="urn:microsoft.com/office/officeart/2009/3/layout/HorizontalOrganizationChart"/>
    <dgm:cxn modelId="{0BE0C492-D6CF-4A6D-8A84-CFFF5235A3C6}" type="presParOf" srcId="{3E1297BE-B3B7-4E21-9089-CD8F86BE2378}" destId="{066E4C7D-852C-4A22-9876-F6F560BA9B36}" srcOrd="4" destOrd="0" presId="urn:microsoft.com/office/officeart/2009/3/layout/HorizontalOrganizationChart"/>
    <dgm:cxn modelId="{95665DAD-8E7A-4986-A09C-EDBF46E93A44}" type="presParOf" srcId="{3E1297BE-B3B7-4E21-9089-CD8F86BE2378}" destId="{99D008A4-F468-421A-91DB-9D52490B6183}" srcOrd="5" destOrd="0" presId="urn:microsoft.com/office/officeart/2009/3/layout/HorizontalOrganizationChart"/>
    <dgm:cxn modelId="{248D1996-4DBB-43BF-AAFB-456723770DB6}" type="presParOf" srcId="{99D008A4-F468-421A-91DB-9D52490B6183}" destId="{1B6792B1-4D73-4298-929C-77FBDFD91ACD}" srcOrd="0" destOrd="0" presId="urn:microsoft.com/office/officeart/2009/3/layout/HorizontalOrganizationChart"/>
    <dgm:cxn modelId="{897B73A5-B3AF-41F0-826C-F0C240568197}" type="presParOf" srcId="{1B6792B1-4D73-4298-929C-77FBDFD91ACD}" destId="{21798739-22CF-4AE1-8543-5E625AAE5DFC}" srcOrd="0" destOrd="0" presId="urn:microsoft.com/office/officeart/2009/3/layout/HorizontalOrganizationChart"/>
    <dgm:cxn modelId="{CBD72484-F58E-4264-9895-59C0A96D4250}" type="presParOf" srcId="{1B6792B1-4D73-4298-929C-77FBDFD91ACD}" destId="{8E8913C9-557F-492B-8C43-F22D6CB32BA2}" srcOrd="1" destOrd="0" presId="urn:microsoft.com/office/officeart/2009/3/layout/HorizontalOrganizationChart"/>
    <dgm:cxn modelId="{B3EDBEC8-1777-4628-96B2-DD0CA98DE685}" type="presParOf" srcId="{99D008A4-F468-421A-91DB-9D52490B6183}" destId="{38BEF47B-CDEB-460C-8737-93711A6C427A}" srcOrd="1" destOrd="0" presId="urn:microsoft.com/office/officeart/2009/3/layout/HorizontalOrganizationChart"/>
    <dgm:cxn modelId="{1A0BDDE5-3D56-4D96-8E9B-6648E321C1BB}" type="presParOf" srcId="{38BEF47B-CDEB-460C-8737-93711A6C427A}" destId="{66B95609-A74D-4A6A-9921-577E4F96FFE3}" srcOrd="0" destOrd="0" presId="urn:microsoft.com/office/officeart/2009/3/layout/HorizontalOrganizationChart"/>
    <dgm:cxn modelId="{1D0E604F-B3C2-4F80-998D-DA977FE106A4}" type="presParOf" srcId="{38BEF47B-CDEB-460C-8737-93711A6C427A}" destId="{9D32C14A-5BCB-42D3-9389-7F76294A5CA1}" srcOrd="1" destOrd="0" presId="urn:microsoft.com/office/officeart/2009/3/layout/HorizontalOrganizationChart"/>
    <dgm:cxn modelId="{483166E8-3342-4429-BDF0-8B51DEA4A88F}" type="presParOf" srcId="{9D32C14A-5BCB-42D3-9389-7F76294A5CA1}" destId="{4D5A951D-152C-4BC8-820B-DBB5360308AC}" srcOrd="0" destOrd="0" presId="urn:microsoft.com/office/officeart/2009/3/layout/HorizontalOrganizationChart"/>
    <dgm:cxn modelId="{1713DA1C-73C3-43FA-B63C-457120D1B30C}" type="presParOf" srcId="{4D5A951D-152C-4BC8-820B-DBB5360308AC}" destId="{CFB3DD3E-954B-4634-9AC7-67DAEAE6AA33}" srcOrd="0" destOrd="0" presId="urn:microsoft.com/office/officeart/2009/3/layout/HorizontalOrganizationChart"/>
    <dgm:cxn modelId="{32766064-C2C0-4D00-9954-DBCD0C17C70D}" type="presParOf" srcId="{4D5A951D-152C-4BC8-820B-DBB5360308AC}" destId="{24345F77-0558-4CA8-941B-773BC79BDB24}" srcOrd="1" destOrd="0" presId="urn:microsoft.com/office/officeart/2009/3/layout/HorizontalOrganizationChart"/>
    <dgm:cxn modelId="{91E5170E-5123-4A31-BA2B-2ABD0E4AA105}" type="presParOf" srcId="{9D32C14A-5BCB-42D3-9389-7F76294A5CA1}" destId="{EB3D3E2F-127D-4C2F-A646-F96AD84486B8}" srcOrd="1" destOrd="0" presId="urn:microsoft.com/office/officeart/2009/3/layout/HorizontalOrganizationChart"/>
    <dgm:cxn modelId="{EE954F1B-2D76-478E-AB42-D792013ACE3D}" type="presParOf" srcId="{9D32C14A-5BCB-42D3-9389-7F76294A5CA1}" destId="{CA1A85A2-D75B-467A-9E69-E7FD2BCC897A}" srcOrd="2" destOrd="0" presId="urn:microsoft.com/office/officeart/2009/3/layout/HorizontalOrganizationChart"/>
    <dgm:cxn modelId="{690E879B-FD72-4EF3-8E9D-82361305881B}" type="presParOf" srcId="{99D008A4-F468-421A-91DB-9D52490B6183}" destId="{CAF636A1-0CC3-4792-80F9-4CA0E30E79B8}" srcOrd="2" destOrd="0" presId="urn:microsoft.com/office/officeart/2009/3/layout/HorizontalOrganizationChart"/>
    <dgm:cxn modelId="{CC672C25-5051-462A-8CE7-ED385DDE8E81}" type="presParOf" srcId="{09C36BDC-4784-4BCF-B506-2481D06054E2}" destId="{AF3FDADD-BE78-498E-A4DC-96036F21071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53DE86-CA6D-4E91-97E3-4BA5A51F0FE6}" type="datetimeFigureOut">
              <a:rPr lang="en-US" smtClean="0"/>
              <a:pPr/>
              <a:t>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693BB8-998F-4AFA-B963-CC9299EE461B}" type="slidenum">
              <a:rPr lang="en-US" smtClean="0"/>
              <a:pPr/>
              <a:t>‹#›</a:t>
            </a:fld>
            <a:endParaRPr lang="en-US"/>
          </a:p>
        </p:txBody>
      </p:sp>
    </p:spTree>
    <p:extLst>
      <p:ext uri="{BB962C8B-B14F-4D97-AF65-F5344CB8AC3E}">
        <p14:creationId xmlns:p14="http://schemas.microsoft.com/office/powerpoint/2010/main" val="150568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A1836-59F7-4667-ABB9-3AD0DBEC07B3}" type="datetimeFigureOut">
              <a:rPr lang="en-IN" smtClean="0"/>
              <a:pPr/>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1A199-8D54-4056-BC03-17F422247FEE}" type="slidenum">
              <a:rPr lang="en-IN" smtClean="0"/>
              <a:pPr/>
              <a:t>‹#›</a:t>
            </a:fld>
            <a:endParaRPr lang="en-IN"/>
          </a:p>
        </p:txBody>
      </p:sp>
    </p:spTree>
    <p:extLst>
      <p:ext uri="{BB962C8B-B14F-4D97-AF65-F5344CB8AC3E}">
        <p14:creationId xmlns:p14="http://schemas.microsoft.com/office/powerpoint/2010/main" val="3497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21A199-8D54-4056-BC03-17F422247FEE}" type="slidenum">
              <a:rPr lang="en-IN" smtClean="0"/>
              <a:pPr/>
              <a:t>1</a:t>
            </a:fld>
            <a:endParaRPr lang="en-IN"/>
          </a:p>
        </p:txBody>
      </p:sp>
    </p:spTree>
    <p:extLst>
      <p:ext uri="{BB962C8B-B14F-4D97-AF65-F5344CB8AC3E}">
        <p14:creationId xmlns:p14="http://schemas.microsoft.com/office/powerpoint/2010/main" val="2376544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Sottotitolo 2"/>
          <p:cNvSpPr>
            <a:spLocks noGrp="1"/>
          </p:cNvSpPr>
          <p:nvPr>
            <p:ph type="subTitle" idx="1" hasCustomPrompt="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Presentation/Cover Subtitle</a:t>
            </a:r>
            <a:br>
              <a:rPr lang="it-IT" dirty="0"/>
            </a:br>
            <a:r>
              <a:rPr lang="it-IT" dirty="0"/>
              <a:t>Arial Regular 20/24pt</a:t>
            </a:r>
          </a:p>
        </p:txBody>
      </p:sp>
      <p:pic>
        <p:nvPicPr>
          <p:cNvPr id="9" name="Picture 8"/>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ctrTitle" hasCustomPrompt="1"/>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a:t>Presentation Title</a:t>
            </a:r>
            <a:br>
              <a:rPr lang="it-IT" dirty="0"/>
            </a:br>
            <a:r>
              <a:rPr lang="it-IT" dirty="0" err="1"/>
              <a:t>Arial</a:t>
            </a:r>
            <a:r>
              <a:rPr lang="it-IT" dirty="0"/>
              <a:t> </a:t>
            </a:r>
            <a:r>
              <a:rPr lang="it-IT" dirty="0" err="1"/>
              <a:t>Bold</a:t>
            </a:r>
            <a:r>
              <a:rPr lang="it-IT" dirty="0"/>
              <a:t> 33/35pt</a:t>
            </a:r>
          </a:p>
        </p:txBody>
      </p:sp>
    </p:spTree>
    <p:extLst>
      <p:ext uri="{BB962C8B-B14F-4D97-AF65-F5344CB8AC3E}">
        <p14:creationId xmlns:p14="http://schemas.microsoft.com/office/powerpoint/2010/main" val="17425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24" name="Text Placeholder 23"/>
          <p:cNvSpPr>
            <a:spLocks noGrp="1"/>
          </p:cNvSpPr>
          <p:nvPr>
            <p:ph type="body" sz="quarter" idx="10" hasCustomPrompt="1"/>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marL="0" lvl="0" indent="0"/>
            <a:r>
              <a:rPr lang="en-US" dirty="0"/>
              <a:t>Section</a:t>
            </a:r>
          </a:p>
        </p:txBody>
      </p:sp>
      <p:sp>
        <p:nvSpPr>
          <p:cNvPr id="8" name="Sottotitolo 2"/>
          <p:cNvSpPr>
            <a:spLocks noGrp="1"/>
          </p:cNvSpPr>
          <p:nvPr>
            <p:ph type="subTitle" idx="1" hasCustomPrompt="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Presentation/Cover Subtitle</a:t>
            </a:r>
            <a:br>
              <a:rPr lang="it-IT" dirty="0"/>
            </a:br>
            <a:r>
              <a:rPr lang="it-IT" dirty="0"/>
              <a:t>Arial Regular 20/24pt</a:t>
            </a:r>
          </a:p>
        </p:txBody>
      </p:sp>
      <p:sp>
        <p:nvSpPr>
          <p:cNvPr id="9" name="Titolo 1"/>
          <p:cNvSpPr>
            <a:spLocks noGrp="1"/>
          </p:cNvSpPr>
          <p:nvPr>
            <p:ph type="ctrTitle" hasCustomPrompt="1"/>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a:t>Presentation Title</a:t>
            </a:r>
            <a:br>
              <a:rPr lang="it-IT" dirty="0"/>
            </a:br>
            <a:r>
              <a:rPr lang="it-IT" dirty="0" err="1"/>
              <a:t>Arial</a:t>
            </a:r>
            <a:r>
              <a:rPr lang="it-IT" dirty="0"/>
              <a:t> </a:t>
            </a:r>
            <a:r>
              <a:rPr lang="it-IT" dirty="0" err="1"/>
              <a:t>Bold</a:t>
            </a:r>
            <a:r>
              <a:rPr lang="it-IT" dirty="0"/>
              <a:t> 33/35pt</a:t>
            </a:r>
          </a:p>
        </p:txBody>
      </p:sp>
    </p:spTree>
    <p:extLst>
      <p:ext uri="{BB962C8B-B14F-4D97-AF65-F5344CB8AC3E}">
        <p14:creationId xmlns:p14="http://schemas.microsoft.com/office/powerpoint/2010/main" val="131470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 Standard">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a:t>Slide Title</a:t>
            </a:r>
          </a:p>
        </p:txBody>
      </p:sp>
      <p:sp>
        <p:nvSpPr>
          <p:cNvPr id="8" name="Sottotitolo 2"/>
          <p:cNvSpPr>
            <a:spLocks noGrp="1"/>
          </p:cNvSpPr>
          <p:nvPr>
            <p:ph type="subTitle" idx="1"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a:t>Slide Sub title</a:t>
            </a:r>
          </a:p>
        </p:txBody>
      </p:sp>
      <p:sp>
        <p:nvSpPr>
          <p:cNvPr id="9" name="Segnaposto testo 18"/>
          <p:cNvSpPr>
            <a:spLocks noGrp="1"/>
          </p:cNvSpPr>
          <p:nvPr>
            <p:ph type="body" sz="quarter" idx="14" hasCustomPrompt="1"/>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Content Box</a:t>
            </a:r>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dirty="0"/>
              <a:t>Section</a:t>
            </a:r>
          </a:p>
        </p:txBody>
      </p:sp>
      <p:sp>
        <p:nvSpPr>
          <p:cNvPr id="19"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0"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33" t="40426" r="15833" b="40426"/>
          <a:stretch/>
        </p:blipFill>
        <p:spPr>
          <a:xfrm>
            <a:off x="6858000" y="6309600"/>
            <a:ext cx="1998970" cy="396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999" y="6309600"/>
            <a:ext cx="1765201" cy="396000"/>
          </a:xfrm>
          <a:prstGeom prst="rect">
            <a:avLst/>
          </a:prstGeom>
        </p:spPr>
      </p:pic>
    </p:spTree>
    <p:extLst>
      <p:ext uri="{BB962C8B-B14F-4D97-AF65-F5344CB8AC3E}">
        <p14:creationId xmlns:p14="http://schemas.microsoft.com/office/powerpoint/2010/main" val="143954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a:t>Slide Title</a:t>
            </a:r>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a:t>Slide Sub title</a:t>
            </a:r>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Content Box Two Columns</a:t>
            </a:r>
          </a:p>
        </p:txBody>
      </p:sp>
      <p:sp>
        <p:nvSpPr>
          <p:cNvPr id="16" name="Segnaposto testo 18"/>
          <p:cNvSpPr>
            <a:spLocks noGrp="1"/>
          </p:cNvSpPr>
          <p:nvPr>
            <p:ph type="body" sz="quarter" idx="15" hasCustomPrompt="1"/>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Content Box Two Columns</a:t>
            </a:r>
          </a:p>
        </p:txBody>
      </p:sp>
      <p:sp>
        <p:nvSpPr>
          <p:cNvPr id="15" name="Text Placeholder 19"/>
          <p:cNvSpPr>
            <a:spLocks noGrp="1"/>
          </p:cNvSpPr>
          <p:nvPr>
            <p:ph type="body" sz="quarter" idx="16"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a:t>Section</a:t>
            </a:r>
          </a:p>
        </p:txBody>
      </p:sp>
      <p:sp>
        <p:nvSpPr>
          <p:cNvPr id="2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33" t="40426" r="15833" b="40426"/>
          <a:stretch/>
        </p:blipFill>
        <p:spPr>
          <a:xfrm>
            <a:off x="6858000" y="6309600"/>
            <a:ext cx="1998970" cy="396000"/>
          </a:xfrm>
          <a:prstGeom prst="rect">
            <a:avLst/>
          </a:prstGeom>
        </p:spPr>
      </p:pic>
    </p:spTree>
    <p:extLst>
      <p:ext uri="{BB962C8B-B14F-4D97-AF65-F5344CB8AC3E}">
        <p14:creationId xmlns:p14="http://schemas.microsoft.com/office/powerpoint/2010/main" val="33887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a:t>Slide Title</a:t>
            </a:r>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a:t>Slide Sub title</a:t>
            </a:r>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Content Box Two Columns</a:t>
            </a:r>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dirty="0"/>
              <a:t>Click to edit Master text styles</a:t>
            </a:r>
          </a:p>
        </p:txBody>
      </p:sp>
      <p:sp>
        <p:nvSpPr>
          <p:cNvPr id="16"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a:t>Section</a:t>
            </a:r>
          </a:p>
        </p:txBody>
      </p:sp>
      <p:sp>
        <p:nvSpPr>
          <p:cNvPr id="23"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4"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33" t="40426" r="15833" b="40426"/>
          <a:stretch/>
        </p:blipFill>
        <p:spPr>
          <a:xfrm>
            <a:off x="6858000" y="6309600"/>
            <a:ext cx="1998970" cy="396000"/>
          </a:xfrm>
          <a:prstGeom prst="rect">
            <a:avLst/>
          </a:prstGeom>
        </p:spPr>
      </p:pic>
    </p:spTree>
    <p:extLst>
      <p:ext uri="{BB962C8B-B14F-4D97-AF65-F5344CB8AC3E}">
        <p14:creationId xmlns:p14="http://schemas.microsoft.com/office/powerpoint/2010/main" val="259088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a:t>Slide Title</a:t>
            </a:r>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a:t>Slide Sub title</a:t>
            </a:r>
          </a:p>
        </p:txBody>
      </p:sp>
      <p:sp>
        <p:nvSpPr>
          <p:cNvPr id="12"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a:t>Section</a:t>
            </a:r>
          </a:p>
        </p:txBody>
      </p:sp>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33" t="40426" r="15833" b="40426"/>
          <a:stretch/>
        </p:blipFill>
        <p:spPr>
          <a:xfrm>
            <a:off x="6858000" y="6309600"/>
            <a:ext cx="1998970" cy="396000"/>
          </a:xfrm>
          <a:prstGeom prst="rect">
            <a:avLst/>
          </a:prstGeom>
        </p:spPr>
      </p:pic>
    </p:spTree>
    <p:extLst>
      <p:ext uri="{BB962C8B-B14F-4D97-AF65-F5344CB8AC3E}">
        <p14:creationId xmlns:p14="http://schemas.microsoft.com/office/powerpoint/2010/main" val="428951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a:t>Slide Title</a:t>
            </a:r>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a:t>Slide Sub title</a:t>
            </a:r>
          </a:p>
        </p:txBody>
      </p:sp>
      <p:sp>
        <p:nvSpPr>
          <p:cNvPr id="18"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a:t>Section</a:t>
            </a:r>
          </a:p>
        </p:txBody>
      </p:sp>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endParaRPr lang="en-IN"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33" t="40426" r="15833" b="40426"/>
          <a:stretch/>
        </p:blipFill>
        <p:spPr>
          <a:xfrm>
            <a:off x="6858000" y="6309600"/>
            <a:ext cx="1998970" cy="396000"/>
          </a:xfrm>
          <a:prstGeom prst="rect">
            <a:avLst/>
          </a:prstGeom>
        </p:spPr>
      </p:pic>
    </p:spTree>
    <p:extLst>
      <p:ext uri="{BB962C8B-B14F-4D97-AF65-F5344CB8AC3E}">
        <p14:creationId xmlns:p14="http://schemas.microsoft.com/office/powerpoint/2010/main" val="28666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a:t>Slide Title</a:t>
            </a:r>
          </a:p>
        </p:txBody>
      </p:sp>
      <p:sp>
        <p:nvSpPr>
          <p:cNvPr id="11" name="Sottotitolo 2"/>
          <p:cNvSpPr>
            <a:spLocks noGrp="1"/>
          </p:cNvSpPr>
          <p:nvPr>
            <p:ph type="subTitle" idx="1" hasCustomPrompt="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buNone/>
            </a:pPr>
            <a:r>
              <a:rPr lang="it-IT" dirty="0"/>
              <a:t>Slide Sub title</a:t>
            </a:r>
          </a:p>
        </p:txBody>
      </p:sp>
      <p:sp>
        <p:nvSpPr>
          <p:cNvPr id="14"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a:t>Section</a:t>
            </a:r>
          </a:p>
        </p:txBody>
      </p:sp>
      <p:sp>
        <p:nvSpPr>
          <p:cNvPr id="17"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8"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5833" t="40426" r="15833" b="40426"/>
          <a:stretch/>
        </p:blipFill>
        <p:spPr>
          <a:xfrm>
            <a:off x="6858000" y="6309600"/>
            <a:ext cx="1998970" cy="396000"/>
          </a:xfrm>
          <a:prstGeom prst="rect">
            <a:avLst/>
          </a:prstGeom>
        </p:spPr>
      </p:pic>
    </p:spTree>
    <p:extLst>
      <p:ext uri="{BB962C8B-B14F-4D97-AF65-F5344CB8AC3E}">
        <p14:creationId xmlns:p14="http://schemas.microsoft.com/office/powerpoint/2010/main" val="285727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57200" y="3276600"/>
            <a:ext cx="2133600" cy="584775"/>
          </a:xfrm>
          <a:prstGeom prst="rect">
            <a:avLst/>
          </a:prstGeom>
          <a:noFill/>
        </p:spPr>
        <p:txBody>
          <a:bodyPr wrap="square" rtlCol="0">
            <a:spAutoFit/>
          </a:bodyPr>
          <a:lstStyle/>
          <a:p>
            <a:r>
              <a:rPr lang="en-US" sz="3200" b="1" dirty="0">
                <a:solidFill>
                  <a:schemeClr val="bg1"/>
                </a:solidFill>
                <a:latin typeface="Arial" pitchFamily="34" charset="0"/>
                <a:cs typeface="Arial" pitchFamily="34" charset="0"/>
              </a:rPr>
              <a:t>Thanks</a:t>
            </a:r>
          </a:p>
        </p:txBody>
      </p:sp>
      <p:sp>
        <p:nvSpPr>
          <p:cNvPr id="6" name="Text Placeholder 5"/>
          <p:cNvSpPr>
            <a:spLocks noGrp="1"/>
          </p:cNvSpPr>
          <p:nvPr>
            <p:ph type="body" sz="quarter" idx="11" hasCustomPrompt="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marL="0" lvl="0" indent="0" fontAlgn="base">
              <a:spcBef>
                <a:spcPct val="0"/>
              </a:spcBef>
              <a:spcAft>
                <a:spcPct val="0"/>
              </a:spcAft>
            </a:pPr>
            <a:r>
              <a:rPr lang="en-US" dirty="0"/>
              <a:t>Name</a:t>
            </a:r>
          </a:p>
          <a:p>
            <a:pPr marL="0" lvl="0" indent="0" fontAlgn="base">
              <a:spcBef>
                <a:spcPct val="0"/>
              </a:spcBef>
              <a:spcAft>
                <a:spcPct val="0"/>
              </a:spcAft>
              <a:buNone/>
            </a:pPr>
            <a:r>
              <a:rPr lang="en-US" sz="1600" b="0" dirty="0">
                <a:solidFill>
                  <a:schemeClr val="bg1"/>
                </a:solidFill>
              </a:rPr>
              <a:t>Email address</a:t>
            </a:r>
          </a:p>
          <a:p>
            <a:pPr marL="0" lvl="0" indent="0" fontAlgn="base">
              <a:spcBef>
                <a:spcPct val="0"/>
              </a:spcBef>
              <a:spcAft>
                <a:spcPct val="0"/>
              </a:spcAft>
              <a:buNone/>
            </a:pPr>
            <a:r>
              <a:rPr lang="en-US" sz="1600" b="0" dirty="0">
                <a:solidFill>
                  <a:schemeClr val="bg1"/>
                </a:solidFill>
              </a:rPr>
              <a:t>Contact</a:t>
            </a:r>
            <a:r>
              <a:rPr lang="en-US" sz="1600" b="0" baseline="0" dirty="0">
                <a:solidFill>
                  <a:schemeClr val="bg1"/>
                </a:solidFill>
              </a:rPr>
              <a:t> Information</a:t>
            </a:r>
          </a:p>
          <a:p>
            <a:pPr marL="0" lvl="0" indent="0" fontAlgn="base">
              <a:spcBef>
                <a:spcPct val="0"/>
              </a:spcBef>
              <a:spcAft>
                <a:spcPct val="0"/>
              </a:spcAft>
              <a:buNone/>
            </a:pPr>
            <a:r>
              <a:rPr lang="en-US" sz="1600" b="0" baseline="0" dirty="0">
                <a:solidFill>
                  <a:schemeClr val="bg1"/>
                </a:solidFill>
              </a:rPr>
              <a:t>www.futuregenerali.in</a:t>
            </a:r>
            <a:endParaRPr lang="en-US" sz="1600" b="0" dirty="0">
              <a:solidFill>
                <a:schemeClr val="bg1"/>
              </a:solidFill>
            </a:endParaRPr>
          </a:p>
          <a:p>
            <a:pPr marL="0" lvl="0" indent="0" fontAlgn="base">
              <a:spcBef>
                <a:spcPct val="0"/>
              </a:spcBef>
              <a:spcAft>
                <a:spcPct val="0"/>
              </a:spcAft>
            </a:pPr>
            <a:endParaRPr lang="en-US" dirty="0"/>
          </a:p>
        </p:txBody>
      </p:sp>
    </p:spTree>
    <p:extLst>
      <p:ext uri="{BB962C8B-B14F-4D97-AF65-F5344CB8AC3E}">
        <p14:creationId xmlns:p14="http://schemas.microsoft.com/office/powerpoint/2010/main" val="130427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5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4" r:id="rId8"/>
    <p:sldLayoutId id="214748365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hyperlink" Target="https://webapps.fggeneral.in/HealthClaim/SitePages/Home.aspx"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package" Target="../embeddings/Microsoft_Excel_Worksheet1.xls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Future Generali India Insurance</a:t>
            </a:r>
          </a:p>
        </p:txBody>
      </p:sp>
      <p:sp>
        <p:nvSpPr>
          <p:cNvPr id="4" name="Subtitle 2"/>
          <p:cNvSpPr>
            <a:spLocks noGrp="1"/>
          </p:cNvSpPr>
          <p:nvPr>
            <p:ph type="subTitle" idx="1"/>
          </p:nvPr>
        </p:nvSpPr>
        <p:spPr>
          <a:xfrm>
            <a:off x="376314" y="3048000"/>
            <a:ext cx="8386686" cy="628494"/>
          </a:xfrm>
        </p:spPr>
        <p:txBody>
          <a:bodyPr/>
          <a:lstStyle/>
          <a:p>
            <a:r>
              <a:rPr lang="en-IN" b="1" dirty="0" smtClean="0"/>
              <a:t>Health Buzz Process and system</a:t>
            </a:r>
            <a:endParaRPr lang="en-IN"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280" y="4114800"/>
            <a:ext cx="4868753" cy="1287411"/>
          </a:xfrm>
          <a:prstGeom prst="rect">
            <a:avLst/>
          </a:prstGeom>
        </p:spPr>
      </p:pic>
    </p:spTree>
    <p:extLst>
      <p:ext uri="{BB962C8B-B14F-4D97-AF65-F5344CB8AC3E}">
        <p14:creationId xmlns:p14="http://schemas.microsoft.com/office/powerpoint/2010/main" val="54737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Proposals Requiring Medicals – MTR Cases </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10</a:t>
            </a:fld>
            <a:endParaRPr lang="it-IT" dirty="0"/>
          </a:p>
        </p:txBody>
      </p:sp>
      <p:graphicFrame>
        <p:nvGraphicFramePr>
          <p:cNvPr id="7" name="Diagram 6"/>
          <p:cNvGraphicFramePr/>
          <p:nvPr>
            <p:extLst>
              <p:ext uri="{D42A27DB-BD31-4B8C-83A1-F6EECF244321}">
                <p14:modId xmlns:p14="http://schemas.microsoft.com/office/powerpoint/2010/main" val="3236366489"/>
              </p:ext>
            </p:extLst>
          </p:nvPr>
        </p:nvGraphicFramePr>
        <p:xfrm>
          <a:off x="347300" y="966080"/>
          <a:ext cx="8386686" cy="449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705600" y="5638800"/>
            <a:ext cx="1833604" cy="381000"/>
          </a:xfrm>
          <a:prstGeom prst="rect">
            <a:avLst/>
          </a:prstGeom>
          <a:noFill/>
        </p:spPr>
        <p:txBody>
          <a:bodyPr wrap="square" rtlCol="0">
            <a:spAutoFit/>
          </a:bodyPr>
          <a:lstStyle/>
          <a:p>
            <a:r>
              <a:rPr lang="en-US" dirty="0" err="1"/>
              <a:t>Cont</a:t>
            </a:r>
            <a:r>
              <a:rPr lang="en-US" dirty="0"/>
              <a:t>……</a:t>
            </a:r>
          </a:p>
        </p:txBody>
      </p:sp>
      <p:sp>
        <p:nvSpPr>
          <p:cNvPr id="12" name="TextBox 11"/>
          <p:cNvSpPr txBox="1"/>
          <p:nvPr/>
        </p:nvSpPr>
        <p:spPr>
          <a:xfrm>
            <a:off x="762000" y="3048000"/>
            <a:ext cx="567100" cy="307777"/>
          </a:xfrm>
          <a:prstGeom prst="rect">
            <a:avLst/>
          </a:prstGeom>
          <a:noFill/>
        </p:spPr>
        <p:txBody>
          <a:bodyPr wrap="square" rtlCol="0">
            <a:spAutoFit/>
          </a:bodyPr>
          <a:lstStyle/>
          <a:p>
            <a:r>
              <a:rPr lang="en-US" sz="1400" b="1" dirty="0"/>
              <a:t>B.1</a:t>
            </a:r>
          </a:p>
        </p:txBody>
      </p:sp>
      <p:sp>
        <p:nvSpPr>
          <p:cNvPr id="13" name="TextBox 12"/>
          <p:cNvSpPr txBox="1"/>
          <p:nvPr/>
        </p:nvSpPr>
        <p:spPr>
          <a:xfrm>
            <a:off x="2133600" y="2740223"/>
            <a:ext cx="567100" cy="307777"/>
          </a:xfrm>
          <a:prstGeom prst="rect">
            <a:avLst/>
          </a:prstGeom>
          <a:noFill/>
        </p:spPr>
        <p:txBody>
          <a:bodyPr wrap="square" rtlCol="0">
            <a:spAutoFit/>
          </a:bodyPr>
          <a:lstStyle/>
          <a:p>
            <a:r>
              <a:rPr lang="en-US" sz="1400" b="1" dirty="0"/>
              <a:t>B.2</a:t>
            </a:r>
          </a:p>
        </p:txBody>
      </p:sp>
      <p:sp>
        <p:nvSpPr>
          <p:cNvPr id="14" name="TextBox 13"/>
          <p:cNvSpPr txBox="1"/>
          <p:nvPr/>
        </p:nvSpPr>
        <p:spPr>
          <a:xfrm>
            <a:off x="5029200" y="2088373"/>
            <a:ext cx="567100" cy="307777"/>
          </a:xfrm>
          <a:prstGeom prst="rect">
            <a:avLst/>
          </a:prstGeom>
          <a:noFill/>
        </p:spPr>
        <p:txBody>
          <a:bodyPr wrap="square" rtlCol="0">
            <a:spAutoFit/>
          </a:bodyPr>
          <a:lstStyle/>
          <a:p>
            <a:r>
              <a:rPr lang="en-US" sz="1400" b="1" dirty="0"/>
              <a:t>B.4</a:t>
            </a:r>
          </a:p>
        </p:txBody>
      </p:sp>
      <p:sp>
        <p:nvSpPr>
          <p:cNvPr id="15" name="TextBox 14"/>
          <p:cNvSpPr txBox="1"/>
          <p:nvPr/>
        </p:nvSpPr>
        <p:spPr>
          <a:xfrm>
            <a:off x="3657600" y="2427313"/>
            <a:ext cx="567100" cy="307777"/>
          </a:xfrm>
          <a:prstGeom prst="rect">
            <a:avLst/>
          </a:prstGeom>
          <a:noFill/>
        </p:spPr>
        <p:txBody>
          <a:bodyPr wrap="square" rtlCol="0">
            <a:spAutoFit/>
          </a:bodyPr>
          <a:lstStyle/>
          <a:p>
            <a:r>
              <a:rPr lang="en-US" sz="1400" b="1" dirty="0"/>
              <a:t>B.3</a:t>
            </a:r>
          </a:p>
        </p:txBody>
      </p:sp>
      <p:sp>
        <p:nvSpPr>
          <p:cNvPr id="16" name="TextBox 15"/>
          <p:cNvSpPr txBox="1"/>
          <p:nvPr/>
        </p:nvSpPr>
        <p:spPr>
          <a:xfrm>
            <a:off x="6422050" y="1775463"/>
            <a:ext cx="567100" cy="307777"/>
          </a:xfrm>
          <a:prstGeom prst="rect">
            <a:avLst/>
          </a:prstGeom>
          <a:noFill/>
        </p:spPr>
        <p:txBody>
          <a:bodyPr wrap="square" rtlCol="0">
            <a:spAutoFit/>
          </a:bodyPr>
          <a:lstStyle/>
          <a:p>
            <a:r>
              <a:rPr lang="en-US" sz="1400" b="1" dirty="0"/>
              <a:t>B.5</a:t>
            </a:r>
          </a:p>
        </p:txBody>
      </p:sp>
      <p:sp>
        <p:nvSpPr>
          <p:cNvPr id="17" name="TextBox 16"/>
          <p:cNvSpPr txBox="1"/>
          <p:nvPr/>
        </p:nvSpPr>
        <p:spPr>
          <a:xfrm>
            <a:off x="7897076" y="1467686"/>
            <a:ext cx="567100" cy="307777"/>
          </a:xfrm>
          <a:prstGeom prst="rect">
            <a:avLst/>
          </a:prstGeom>
          <a:noFill/>
        </p:spPr>
        <p:txBody>
          <a:bodyPr wrap="square" rtlCol="0">
            <a:spAutoFit/>
          </a:bodyPr>
          <a:lstStyle/>
          <a:p>
            <a:r>
              <a:rPr lang="en-US" sz="1400" b="1" dirty="0"/>
              <a:t>B.6</a:t>
            </a:r>
          </a:p>
        </p:txBody>
      </p:sp>
    </p:spTree>
    <p:extLst>
      <p:ext uri="{BB962C8B-B14F-4D97-AF65-F5344CB8AC3E}">
        <p14:creationId xmlns:p14="http://schemas.microsoft.com/office/powerpoint/2010/main" val="307874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Proposals Requiring Medicals – MTR Cases </a:t>
            </a:r>
          </a:p>
        </p:txBody>
      </p:sp>
      <p:sp>
        <p:nvSpPr>
          <p:cNvPr id="3" name="Subtitle 2"/>
          <p:cNvSpPr>
            <a:spLocks noGrp="1"/>
          </p:cNvSpPr>
          <p:nvPr>
            <p:ph type="subTitle" idx="1"/>
          </p:nvPr>
        </p:nvSpPr>
        <p:spPr>
          <a:xfrm>
            <a:off x="347300" y="997139"/>
            <a:ext cx="8386686" cy="897938"/>
          </a:xfrm>
        </p:spPr>
        <p:txBody>
          <a:bodyPr/>
          <a:lstStyle/>
          <a:p>
            <a:pPr marR="0" lvl="0">
              <a:lnSpc>
                <a:spcPct val="115000"/>
              </a:lnSpc>
              <a:spcBef>
                <a:spcPts val="0"/>
              </a:spcBef>
              <a:spcAft>
                <a:spcPts val="0"/>
              </a:spcAft>
            </a:pPr>
            <a:r>
              <a:rPr lang="en-IN" sz="1100" b="1" dirty="0">
                <a:solidFill>
                  <a:schemeClr val="tx1"/>
                </a:solidFill>
                <a:latin typeface="Verdana" panose="020B0604030504040204" pitchFamily="34" charset="0"/>
                <a:ea typeface="Calibri" panose="020F0502020204030204" pitchFamily="34" charset="0"/>
                <a:cs typeface="Kartika" panose="02020503030404060203" pitchFamily="18" charset="0"/>
              </a:rPr>
              <a:t>PRE-POLICY MEDICAL TEST:</a:t>
            </a:r>
            <a:endParaRPr lang="en-US" sz="1400" dirty="0">
              <a:solidFill>
                <a:schemeClr val="tx1"/>
              </a:solidFill>
              <a:latin typeface="Calibri" panose="020F0502020204030204" pitchFamily="34" charset="0"/>
              <a:ea typeface="Calibri" panose="020F0502020204030204" pitchFamily="34" charset="0"/>
              <a:cs typeface="Kartika" panose="02020503030404060203" pitchFamily="18" charset="0"/>
            </a:endParaRPr>
          </a:p>
          <a:p>
            <a:pPr marR="0" lvl="0">
              <a:lnSpc>
                <a:spcPct val="115000"/>
              </a:lnSpc>
              <a:spcBef>
                <a:spcPts val="0"/>
              </a:spcBef>
              <a:spcAft>
                <a:spcPts val="0"/>
              </a:spcAft>
            </a:pPr>
            <a:r>
              <a:rPr lang="en-IN" sz="1100" dirty="0">
                <a:solidFill>
                  <a:schemeClr val="tx1"/>
                </a:solidFill>
                <a:latin typeface="Verdana" panose="020B0604030504040204" pitchFamily="34" charset="0"/>
                <a:ea typeface="Calibri" panose="020F0502020204030204" pitchFamily="34" charset="0"/>
                <a:cs typeface="Kartika" panose="02020503030404060203" pitchFamily="18" charset="0"/>
              </a:rPr>
              <a:t>Based on the UW recommendations, Medical tests shall be scheduled for the client. The MIS of pre-policy medical test shall be available in the below specified path. </a:t>
            </a:r>
            <a:r>
              <a:rPr lang="en-IN" sz="1100" u="sng" dirty="0">
                <a:solidFill>
                  <a:schemeClr val="tx1"/>
                </a:solidFill>
                <a:latin typeface="Verdana" panose="020B0604030504040204" pitchFamily="34" charset="0"/>
                <a:ea typeface="Calibri" panose="020F0502020204030204" pitchFamily="34" charset="0"/>
                <a:cs typeface="Segoe UI" panose="020B0502040204020203" pitchFamily="34" charset="0"/>
                <a:hlinkClick r:id="rId2" tooltip="https://webapps.fggeneral.in/HealthClaim/SitePages/Home.aspx"/>
              </a:rPr>
              <a:t>https://webapps.fggeneral.in/HealthClaim/SitePages/Home.aspx</a:t>
            </a:r>
            <a:endParaRPr lang="en-US" sz="1400" dirty="0">
              <a:solidFill>
                <a:schemeClr val="tx1"/>
              </a:solidFill>
              <a:latin typeface="Calibri" panose="020F0502020204030204" pitchFamily="34" charset="0"/>
              <a:ea typeface="Calibri" panose="020F0502020204030204" pitchFamily="34" charset="0"/>
              <a:cs typeface="Kartika" panose="02020503030404060203" pitchFamily="18" charset="0"/>
            </a:endParaRPr>
          </a:p>
          <a:p>
            <a:endParaRPr lang="en-US" sz="1100" dirty="0">
              <a:solidFill>
                <a:schemeClr val="tx1"/>
              </a:solidFill>
            </a:endParaRPr>
          </a:p>
        </p:txBody>
      </p:sp>
      <p:sp>
        <p:nvSpPr>
          <p:cNvPr id="4" name="Text Placeholder 3"/>
          <p:cNvSpPr>
            <a:spLocks noGrp="1"/>
          </p:cNvSpPr>
          <p:nvPr>
            <p:ph type="body" sz="quarter" idx="14"/>
          </p:nvPr>
        </p:nvSpPr>
        <p:spPr>
          <a:xfrm>
            <a:off x="347663" y="1682751"/>
            <a:ext cx="8391525" cy="2965450"/>
          </a:xfrm>
        </p:spPr>
        <p:txBody>
          <a:bodyPr/>
          <a:lstStyle/>
          <a:p>
            <a:pPr marL="285750" indent="-285750">
              <a:buFont typeface="Arial" panose="020B0604020202020204" pitchFamily="34" charset="0"/>
              <a:buChar char="•"/>
            </a:pPr>
            <a:r>
              <a:rPr lang="en-US" sz="1200" b="1" dirty="0">
                <a:latin typeface="Verdana" panose="020B0604030504040204" pitchFamily="34" charset="0"/>
                <a:ea typeface="Verdana" panose="020B0604030504040204" pitchFamily="34" charset="0"/>
                <a:cs typeface="Verdana" panose="020B0604030504040204" pitchFamily="34" charset="0"/>
              </a:rPr>
              <a:t>SMS &amp; Email</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IMDs and Clients are regularly updated thru SMS and Email at each level of Medical underwriting i.e. pre policy medical, acceptance &amp; decline of proposal. This is possible if we have correct mobile no &amp; email ids.</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Soft copies of reports are sent to the client thru email and hard copies thru courier. </a:t>
            </a:r>
          </a:p>
          <a:p>
            <a:pPr marL="285750" indent="-285750">
              <a:buFont typeface="Arial" panose="020B0604020202020204" pitchFamily="34" charset="0"/>
              <a:buChar char="•"/>
            </a:pPr>
            <a:r>
              <a:rPr lang="en-US" sz="1200" b="1" dirty="0">
                <a:latin typeface="Verdana" panose="020B0604030504040204" pitchFamily="34" charset="0"/>
                <a:ea typeface="Verdana" panose="020B0604030504040204" pitchFamily="34" charset="0"/>
                <a:cs typeface="Verdana" panose="020B0604030504040204" pitchFamily="34" charset="0"/>
              </a:rPr>
              <a:t>Rating letter</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Rating letters are sent to the client &amp; IMDs thru emails. </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SM gets the rating letter, presently this is being done manually by tracking IMD mapping to the SM. </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Status of the medical proposal can be tracked at above mentioned intranet path. Important columns to be check to understand the pre-policy medical underwriting status in the excel MIS. </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Upon confirmation, you can download the rating letter from QC bucket.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11</a:t>
            </a:fld>
            <a:endParaRPr lang="it-IT" dirty="0"/>
          </a:p>
        </p:txBody>
      </p:sp>
      <p:sp>
        <p:nvSpPr>
          <p:cNvPr id="7" name="TextBox 6"/>
          <p:cNvSpPr txBox="1"/>
          <p:nvPr/>
        </p:nvSpPr>
        <p:spPr>
          <a:xfrm>
            <a:off x="0" y="1143000"/>
            <a:ext cx="567100" cy="338554"/>
          </a:xfrm>
          <a:prstGeom prst="rect">
            <a:avLst/>
          </a:prstGeom>
          <a:noFill/>
        </p:spPr>
        <p:txBody>
          <a:bodyPr wrap="square" rtlCol="0">
            <a:spAutoFit/>
          </a:bodyPr>
          <a:lstStyle/>
          <a:p>
            <a:r>
              <a:rPr lang="en-US" sz="1600" b="1" dirty="0"/>
              <a:t>B.7</a:t>
            </a:r>
          </a:p>
        </p:txBody>
      </p:sp>
      <p:graphicFrame>
        <p:nvGraphicFramePr>
          <p:cNvPr id="9" name="Table 8"/>
          <p:cNvGraphicFramePr>
            <a:graphicFrameLocks noGrp="1"/>
          </p:cNvGraphicFramePr>
          <p:nvPr>
            <p:extLst>
              <p:ext uri="{D42A27DB-BD31-4B8C-83A1-F6EECF244321}">
                <p14:modId xmlns:p14="http://schemas.microsoft.com/office/powerpoint/2010/main" val="3377856367"/>
              </p:ext>
            </p:extLst>
          </p:nvPr>
        </p:nvGraphicFramePr>
        <p:xfrm>
          <a:off x="2667000" y="4572000"/>
          <a:ext cx="3733800" cy="1371600"/>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xmlns="" val="20000"/>
                    </a:ext>
                  </a:extLst>
                </a:gridCol>
                <a:gridCol w="2987040">
                  <a:extLst>
                    <a:ext uri="{9D8B030D-6E8A-4147-A177-3AD203B41FA5}">
                      <a16:colId xmlns:a16="http://schemas.microsoft.com/office/drawing/2014/main" xmlns="" val="20001"/>
                    </a:ext>
                  </a:extLst>
                </a:gridCol>
              </a:tblGrid>
              <a:tr h="245815">
                <a:tc>
                  <a:txBody>
                    <a:bodyPr/>
                    <a:lstStyle/>
                    <a:p>
                      <a:r>
                        <a:rPr lang="en-US" sz="1200" dirty="0"/>
                        <a:t>Column</a:t>
                      </a:r>
                    </a:p>
                  </a:txBody>
                  <a:tcPr/>
                </a:tc>
                <a:tc>
                  <a:txBody>
                    <a:bodyPr/>
                    <a:lstStyle/>
                    <a:p>
                      <a:r>
                        <a:rPr lang="en-US" sz="1200" dirty="0"/>
                        <a:t>Status</a:t>
                      </a:r>
                    </a:p>
                  </a:txBody>
                  <a:tcPr/>
                </a:tc>
                <a:extLst>
                  <a:ext uri="{0D108BD9-81ED-4DB2-BD59-A6C34878D82A}">
                    <a16:rowId xmlns:a16="http://schemas.microsoft.com/office/drawing/2014/main" xmlns="" val="10000"/>
                  </a:ext>
                </a:extLst>
              </a:tr>
              <a:tr h="245815">
                <a:tc>
                  <a:txBody>
                    <a:bodyPr/>
                    <a:lstStyle/>
                    <a:p>
                      <a:r>
                        <a:rPr lang="en-US" sz="1200" dirty="0"/>
                        <a:t>E</a:t>
                      </a:r>
                    </a:p>
                  </a:txBody>
                  <a:tcPr/>
                </a:tc>
                <a:tc>
                  <a:txBody>
                    <a:bodyPr/>
                    <a:lstStyle/>
                    <a:p>
                      <a:r>
                        <a:rPr lang="en-US" sz="1200" dirty="0"/>
                        <a:t>Proposal No/ID</a:t>
                      </a:r>
                    </a:p>
                  </a:txBody>
                  <a:tcPr/>
                </a:tc>
                <a:extLst>
                  <a:ext uri="{0D108BD9-81ED-4DB2-BD59-A6C34878D82A}">
                    <a16:rowId xmlns:a16="http://schemas.microsoft.com/office/drawing/2014/main" xmlns="" val="10001"/>
                  </a:ext>
                </a:extLst>
              </a:tr>
              <a:tr h="245815">
                <a:tc>
                  <a:txBody>
                    <a:bodyPr/>
                    <a:lstStyle/>
                    <a:p>
                      <a:r>
                        <a:rPr lang="en-US" sz="1200" dirty="0"/>
                        <a:t>V</a:t>
                      </a:r>
                    </a:p>
                  </a:txBody>
                  <a:tcPr/>
                </a:tc>
                <a:tc>
                  <a:txBody>
                    <a:bodyPr/>
                    <a:lstStyle/>
                    <a:p>
                      <a:r>
                        <a:rPr lang="en-US" sz="1200" dirty="0"/>
                        <a:t>Show</a:t>
                      </a:r>
                      <a:r>
                        <a:rPr lang="en-US" sz="1200" baseline="0" dirty="0"/>
                        <a:t> S</a:t>
                      </a:r>
                      <a:r>
                        <a:rPr lang="en-US" sz="1200" dirty="0"/>
                        <a:t>tatus/Show date</a:t>
                      </a:r>
                    </a:p>
                  </a:txBody>
                  <a:tcPr/>
                </a:tc>
                <a:extLst>
                  <a:ext uri="{0D108BD9-81ED-4DB2-BD59-A6C34878D82A}">
                    <a16:rowId xmlns:a16="http://schemas.microsoft.com/office/drawing/2014/main" xmlns="" val="10002"/>
                  </a:ext>
                </a:extLst>
              </a:tr>
              <a:tr h="245815">
                <a:tc>
                  <a:txBody>
                    <a:bodyPr/>
                    <a:lstStyle/>
                    <a:p>
                      <a:r>
                        <a:rPr lang="en-US" sz="1200" dirty="0"/>
                        <a:t>AA</a:t>
                      </a:r>
                    </a:p>
                  </a:txBody>
                  <a:tcPr/>
                </a:tc>
                <a:tc>
                  <a:txBody>
                    <a:bodyPr/>
                    <a:lstStyle/>
                    <a:p>
                      <a:r>
                        <a:rPr lang="en-US" sz="1200" dirty="0"/>
                        <a:t>Rating Status</a:t>
                      </a:r>
                    </a:p>
                  </a:txBody>
                  <a:tcPr/>
                </a:tc>
                <a:extLst>
                  <a:ext uri="{0D108BD9-81ED-4DB2-BD59-A6C34878D82A}">
                    <a16:rowId xmlns:a16="http://schemas.microsoft.com/office/drawing/2014/main" xmlns="" val="10003"/>
                  </a:ext>
                </a:extLst>
              </a:tr>
              <a:tr h="245815">
                <a:tc>
                  <a:txBody>
                    <a:bodyPr/>
                    <a:lstStyle/>
                    <a:p>
                      <a:r>
                        <a:rPr lang="en-US" sz="1200" dirty="0"/>
                        <a:t>AI</a:t>
                      </a:r>
                    </a:p>
                  </a:txBody>
                  <a:tcPr/>
                </a:tc>
                <a:tc>
                  <a:txBody>
                    <a:bodyPr/>
                    <a:lstStyle/>
                    <a:p>
                      <a:r>
                        <a:rPr lang="en-US" sz="1200" dirty="0"/>
                        <a:t>Final U W remarks</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8202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Proposals Requiring Medicals – MTR Cases </a:t>
            </a:r>
          </a:p>
        </p:txBody>
      </p:sp>
      <p:sp>
        <p:nvSpPr>
          <p:cNvPr id="4" name="Text Placeholder 3"/>
          <p:cNvSpPr>
            <a:spLocks noGrp="1"/>
          </p:cNvSpPr>
          <p:nvPr>
            <p:ph type="body" sz="quarter" idx="14"/>
          </p:nvPr>
        </p:nvSpPr>
        <p:spPr>
          <a:xfrm>
            <a:off x="347663" y="1682751"/>
            <a:ext cx="8391525" cy="1060450"/>
          </a:xfrm>
        </p:spPr>
        <p:txBody>
          <a:bodyPr/>
          <a:lstStyle/>
          <a:p>
            <a:pPr marL="285750" indent="-285750">
              <a:buFont typeface="Arial" panose="020B0604020202020204" pitchFamily="34" charset="0"/>
              <a:buChar char="•"/>
            </a:pPr>
            <a:r>
              <a:rPr lang="en-US" sz="1200" b="1" dirty="0">
                <a:latin typeface="Verdana" panose="020B0604030504040204" pitchFamily="34" charset="0"/>
                <a:ea typeface="Verdana" panose="020B0604030504040204" pitchFamily="34" charset="0"/>
                <a:cs typeface="Verdana" panose="020B0604030504040204" pitchFamily="34" charset="0"/>
              </a:rPr>
              <a:t>Premium computation after loading </a:t>
            </a:r>
          </a:p>
          <a:p>
            <a:pPr marL="742950" lvl="1" indent="-28575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Premium loading has to be applied on the basic premium (Excluding GST) and add GST thereafter</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12</a:t>
            </a:fld>
            <a:endParaRPr lang="it-IT" dirty="0"/>
          </a:p>
        </p:txBody>
      </p:sp>
      <p:graphicFrame>
        <p:nvGraphicFramePr>
          <p:cNvPr id="7" name="Table 6"/>
          <p:cNvGraphicFramePr>
            <a:graphicFrameLocks noGrp="1"/>
          </p:cNvGraphicFramePr>
          <p:nvPr>
            <p:extLst>
              <p:ext uri="{D42A27DB-BD31-4B8C-83A1-F6EECF244321}">
                <p14:modId xmlns:p14="http://schemas.microsoft.com/office/powerpoint/2010/main" val="1308987897"/>
              </p:ext>
            </p:extLst>
          </p:nvPr>
        </p:nvGraphicFramePr>
        <p:xfrm>
          <a:off x="914400" y="2743201"/>
          <a:ext cx="7624803" cy="163068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4424403">
                  <a:extLst>
                    <a:ext uri="{9D8B030D-6E8A-4147-A177-3AD203B41FA5}">
                      <a16:colId xmlns:a16="http://schemas.microsoft.com/office/drawing/2014/main" xmlns="" val="20002"/>
                    </a:ext>
                  </a:extLst>
                </a:gridCol>
              </a:tblGrid>
              <a:tr h="370840">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Health 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Individual</a:t>
                      </a:r>
                      <a:r>
                        <a:rPr lang="en-US" sz="1400" baseline="0" dirty="0">
                          <a:latin typeface="Verdana" panose="020B0604030504040204" pitchFamily="34" charset="0"/>
                          <a:ea typeface="Verdana" panose="020B0604030504040204" pitchFamily="34" charset="0"/>
                          <a:cs typeface="Verdana" panose="020B0604030504040204" pitchFamily="34" charset="0"/>
                        </a:rPr>
                        <a:t> SI</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Loading to be added only on the members needs to</a:t>
                      </a:r>
                      <a:r>
                        <a:rPr lang="en-US" sz="1400" baseline="0" dirty="0">
                          <a:latin typeface="Verdana" panose="020B0604030504040204" pitchFamily="34" charset="0"/>
                          <a:ea typeface="Verdana" panose="020B0604030504040204" pitchFamily="34" charset="0"/>
                          <a:cs typeface="Verdana" panose="020B0604030504040204" pitchFamily="34" charset="0"/>
                        </a:rPr>
                        <a:t> be</a:t>
                      </a:r>
                      <a:r>
                        <a:rPr lang="en-US" sz="1400" dirty="0">
                          <a:latin typeface="Verdana" panose="020B0604030504040204" pitchFamily="34" charset="0"/>
                          <a:ea typeface="Verdana" panose="020B0604030504040204" pitchFamily="34" charset="0"/>
                          <a:cs typeface="Verdana" panose="020B0604030504040204" pitchFamily="34" charset="0"/>
                        </a:rPr>
                        <a:t> loaded as per rating letter.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Floater 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rowSpan="2">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Health Suraksha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Individual</a:t>
                      </a:r>
                      <a:r>
                        <a:rPr lang="en-US" sz="1400" baseline="0" dirty="0">
                          <a:latin typeface="Verdana" panose="020B0604030504040204" pitchFamily="34" charset="0"/>
                          <a:ea typeface="Verdana" panose="020B0604030504040204" pitchFamily="34" charset="0"/>
                          <a:cs typeface="Verdana" panose="020B0604030504040204" pitchFamily="34" charset="0"/>
                        </a:rPr>
                        <a:t> SI</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Loading to be added only on the members needs to</a:t>
                      </a:r>
                      <a:r>
                        <a:rPr lang="en-US" sz="1400" baseline="0" dirty="0">
                          <a:latin typeface="Verdana" panose="020B0604030504040204" pitchFamily="34" charset="0"/>
                          <a:ea typeface="Verdana" panose="020B0604030504040204" pitchFamily="34" charset="0"/>
                          <a:cs typeface="Verdana" panose="020B0604030504040204" pitchFamily="34" charset="0"/>
                        </a:rPr>
                        <a:t> be</a:t>
                      </a:r>
                      <a:r>
                        <a:rPr lang="en-US" sz="1400" dirty="0">
                          <a:latin typeface="Verdana" panose="020B0604030504040204" pitchFamily="34" charset="0"/>
                          <a:ea typeface="Verdana" panose="020B0604030504040204" pitchFamily="34" charset="0"/>
                          <a:cs typeface="Verdana" panose="020B0604030504040204" pitchFamily="34" charset="0"/>
                        </a:rPr>
                        <a:t> loaded as per rating letter.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Floater 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Loading to be added on Family</a:t>
                      </a:r>
                      <a:r>
                        <a:rPr lang="en-US" sz="1400" baseline="0" dirty="0">
                          <a:latin typeface="Verdana" panose="020B0604030504040204" pitchFamily="34" charset="0"/>
                          <a:ea typeface="Verdana" panose="020B0604030504040204" pitchFamily="34" charset="0"/>
                          <a:cs typeface="Verdana" panose="020B0604030504040204" pitchFamily="34" charset="0"/>
                        </a:rPr>
                        <a:t> premium </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4891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Proposal Requiring Medical – MTR Cases </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13</a:t>
            </a:fld>
            <a:endParaRPr lang="it-IT" dirty="0"/>
          </a:p>
        </p:txBody>
      </p:sp>
      <p:graphicFrame>
        <p:nvGraphicFramePr>
          <p:cNvPr id="7" name="Diagram 6"/>
          <p:cNvGraphicFramePr/>
          <p:nvPr>
            <p:extLst>
              <p:ext uri="{D42A27DB-BD31-4B8C-83A1-F6EECF244321}">
                <p14:modId xmlns:p14="http://schemas.microsoft.com/office/powerpoint/2010/main" val="176545188"/>
              </p:ext>
            </p:extLst>
          </p:nvPr>
        </p:nvGraphicFramePr>
        <p:xfrm>
          <a:off x="347300" y="792096"/>
          <a:ext cx="8386686" cy="5303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705600" y="5638800"/>
            <a:ext cx="1833604" cy="381000"/>
          </a:xfrm>
          <a:prstGeom prst="rect">
            <a:avLst/>
          </a:prstGeom>
          <a:noFill/>
        </p:spPr>
        <p:txBody>
          <a:bodyPr wrap="square" rtlCol="0">
            <a:spAutoFit/>
          </a:bodyPr>
          <a:lstStyle/>
          <a:p>
            <a:r>
              <a:rPr lang="en-US" dirty="0" err="1"/>
              <a:t>Cont</a:t>
            </a:r>
            <a:r>
              <a:rPr lang="en-US" dirty="0"/>
              <a:t>……</a:t>
            </a:r>
          </a:p>
        </p:txBody>
      </p:sp>
      <p:sp>
        <p:nvSpPr>
          <p:cNvPr id="9" name="TextBox 8"/>
          <p:cNvSpPr txBox="1"/>
          <p:nvPr/>
        </p:nvSpPr>
        <p:spPr>
          <a:xfrm>
            <a:off x="4257093" y="981631"/>
            <a:ext cx="567100" cy="307777"/>
          </a:xfrm>
          <a:prstGeom prst="rect">
            <a:avLst/>
          </a:prstGeom>
          <a:noFill/>
        </p:spPr>
        <p:txBody>
          <a:bodyPr wrap="square" rtlCol="0">
            <a:spAutoFit/>
          </a:bodyPr>
          <a:lstStyle/>
          <a:p>
            <a:r>
              <a:rPr lang="en-US" sz="1400" b="1" dirty="0"/>
              <a:t>B.8</a:t>
            </a:r>
          </a:p>
        </p:txBody>
      </p:sp>
      <p:sp>
        <p:nvSpPr>
          <p:cNvPr id="3" name="Right Brace 2"/>
          <p:cNvSpPr/>
          <p:nvPr/>
        </p:nvSpPr>
        <p:spPr>
          <a:xfrm rot="5400000">
            <a:off x="4610100" y="4457700"/>
            <a:ext cx="381000" cy="1981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3810001" y="56388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Revoke option</a:t>
            </a:r>
          </a:p>
        </p:txBody>
      </p:sp>
    </p:spTree>
    <p:extLst>
      <p:ext uri="{BB962C8B-B14F-4D97-AF65-F5344CB8AC3E}">
        <p14:creationId xmlns:p14="http://schemas.microsoft.com/office/powerpoint/2010/main" val="29122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Proposal Requiring Medical – MTR Cases </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14</a:t>
            </a:fld>
            <a:endParaRPr lang="it-IT" dirty="0"/>
          </a:p>
        </p:txBody>
      </p:sp>
      <p:graphicFrame>
        <p:nvGraphicFramePr>
          <p:cNvPr id="7" name="Diagram 6"/>
          <p:cNvGraphicFramePr/>
          <p:nvPr>
            <p:extLst>
              <p:ext uri="{D42A27DB-BD31-4B8C-83A1-F6EECF244321}">
                <p14:modId xmlns:p14="http://schemas.microsoft.com/office/powerpoint/2010/main" val="1115884547"/>
              </p:ext>
            </p:extLst>
          </p:nvPr>
        </p:nvGraphicFramePr>
        <p:xfrm>
          <a:off x="457201" y="1397000"/>
          <a:ext cx="78485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133600" y="1905000"/>
            <a:ext cx="567100" cy="307777"/>
          </a:xfrm>
          <a:prstGeom prst="rect">
            <a:avLst/>
          </a:prstGeom>
          <a:noFill/>
        </p:spPr>
        <p:txBody>
          <a:bodyPr wrap="square" rtlCol="0">
            <a:spAutoFit/>
          </a:bodyPr>
          <a:lstStyle/>
          <a:p>
            <a:r>
              <a:rPr lang="en-US" sz="1400" b="1" dirty="0"/>
              <a:t>B.9</a:t>
            </a:r>
          </a:p>
        </p:txBody>
      </p:sp>
      <p:sp>
        <p:nvSpPr>
          <p:cNvPr id="9" name="TextBox 8"/>
          <p:cNvSpPr txBox="1"/>
          <p:nvPr/>
        </p:nvSpPr>
        <p:spPr>
          <a:xfrm>
            <a:off x="6172200" y="999220"/>
            <a:ext cx="567100" cy="307777"/>
          </a:xfrm>
          <a:prstGeom prst="rect">
            <a:avLst/>
          </a:prstGeom>
          <a:noFill/>
        </p:spPr>
        <p:txBody>
          <a:bodyPr wrap="square" rtlCol="0">
            <a:spAutoFit/>
          </a:bodyPr>
          <a:lstStyle/>
          <a:p>
            <a:r>
              <a:rPr lang="en-US" sz="1400" b="1" dirty="0"/>
              <a:t>B.10</a:t>
            </a:r>
          </a:p>
        </p:txBody>
      </p:sp>
    </p:spTree>
    <p:extLst>
      <p:ext uri="{BB962C8B-B14F-4D97-AF65-F5344CB8AC3E}">
        <p14:creationId xmlns:p14="http://schemas.microsoft.com/office/powerpoint/2010/main" val="142248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STP (Straight Through Processing/Non Medical Cases)</a:t>
            </a:r>
          </a:p>
        </p:txBody>
      </p:sp>
      <p:sp>
        <p:nvSpPr>
          <p:cNvPr id="3" name="Subtitle 2"/>
          <p:cNvSpPr>
            <a:spLocks noGrp="1"/>
          </p:cNvSpPr>
          <p:nvPr>
            <p:ph type="subTitle" idx="1"/>
          </p:nvPr>
        </p:nvSpPr>
        <p:spPr>
          <a:xfrm>
            <a:off x="347300" y="997139"/>
            <a:ext cx="8386686" cy="323165"/>
          </a:xfrm>
        </p:spPr>
        <p:txBody>
          <a:bodyPr/>
          <a:lstStyle/>
          <a:p>
            <a:r>
              <a:rPr lang="en-IN" dirty="0"/>
              <a:t>Cases which are other than RTS or Medical shall fall under this category. </a:t>
            </a: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15</a:t>
            </a:fld>
            <a:endParaRPr lang="it-IT" dirty="0"/>
          </a:p>
        </p:txBody>
      </p:sp>
      <p:graphicFrame>
        <p:nvGraphicFramePr>
          <p:cNvPr id="7" name="Diagram 6"/>
          <p:cNvGraphicFramePr/>
          <p:nvPr>
            <p:extLst>
              <p:ext uri="{D42A27DB-BD31-4B8C-83A1-F6EECF244321}">
                <p14:modId xmlns:p14="http://schemas.microsoft.com/office/powerpoint/2010/main" val="2070425641"/>
              </p:ext>
            </p:extLst>
          </p:nvPr>
        </p:nvGraphicFramePr>
        <p:xfrm>
          <a:off x="347300" y="966080"/>
          <a:ext cx="8386686" cy="520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781800" y="5715000"/>
            <a:ext cx="1952186" cy="381000"/>
          </a:xfrm>
          <a:prstGeom prst="rect">
            <a:avLst/>
          </a:prstGeom>
          <a:noFill/>
        </p:spPr>
        <p:txBody>
          <a:bodyPr wrap="square" rtlCol="0">
            <a:spAutoFit/>
          </a:bodyPr>
          <a:lstStyle/>
          <a:p>
            <a:r>
              <a:rPr lang="en-US" dirty="0" err="1"/>
              <a:t>Cont</a:t>
            </a:r>
            <a:r>
              <a:rPr lang="en-US" dirty="0"/>
              <a:t>…..</a:t>
            </a:r>
          </a:p>
        </p:txBody>
      </p:sp>
      <p:sp>
        <p:nvSpPr>
          <p:cNvPr id="9" name="TextBox 8"/>
          <p:cNvSpPr txBox="1"/>
          <p:nvPr/>
        </p:nvSpPr>
        <p:spPr>
          <a:xfrm>
            <a:off x="1066800" y="3029468"/>
            <a:ext cx="567100" cy="307777"/>
          </a:xfrm>
          <a:prstGeom prst="rect">
            <a:avLst/>
          </a:prstGeom>
          <a:noFill/>
        </p:spPr>
        <p:txBody>
          <a:bodyPr wrap="square" rtlCol="0">
            <a:spAutoFit/>
          </a:bodyPr>
          <a:lstStyle/>
          <a:p>
            <a:r>
              <a:rPr lang="en-US" sz="1400" b="1" dirty="0"/>
              <a:t>C.1</a:t>
            </a:r>
          </a:p>
        </p:txBody>
      </p:sp>
      <p:sp>
        <p:nvSpPr>
          <p:cNvPr id="10" name="TextBox 9"/>
          <p:cNvSpPr txBox="1"/>
          <p:nvPr/>
        </p:nvSpPr>
        <p:spPr>
          <a:xfrm>
            <a:off x="3200400" y="2530557"/>
            <a:ext cx="567100" cy="307777"/>
          </a:xfrm>
          <a:prstGeom prst="rect">
            <a:avLst/>
          </a:prstGeom>
          <a:noFill/>
        </p:spPr>
        <p:txBody>
          <a:bodyPr wrap="square" rtlCol="0">
            <a:spAutoFit/>
          </a:bodyPr>
          <a:lstStyle/>
          <a:p>
            <a:r>
              <a:rPr lang="en-US" sz="1400" b="1" dirty="0"/>
              <a:t>C.2</a:t>
            </a:r>
          </a:p>
        </p:txBody>
      </p:sp>
      <p:sp>
        <p:nvSpPr>
          <p:cNvPr id="11" name="TextBox 10"/>
          <p:cNvSpPr txBox="1"/>
          <p:nvPr/>
        </p:nvSpPr>
        <p:spPr>
          <a:xfrm>
            <a:off x="5410200" y="1960567"/>
            <a:ext cx="567100" cy="307777"/>
          </a:xfrm>
          <a:prstGeom prst="rect">
            <a:avLst/>
          </a:prstGeom>
          <a:noFill/>
        </p:spPr>
        <p:txBody>
          <a:bodyPr wrap="square" rtlCol="0">
            <a:spAutoFit/>
          </a:bodyPr>
          <a:lstStyle/>
          <a:p>
            <a:r>
              <a:rPr lang="en-US" sz="1400" b="1" dirty="0"/>
              <a:t>C.3</a:t>
            </a:r>
          </a:p>
        </p:txBody>
      </p:sp>
      <p:sp>
        <p:nvSpPr>
          <p:cNvPr id="12" name="TextBox 11"/>
          <p:cNvSpPr txBox="1"/>
          <p:nvPr/>
        </p:nvSpPr>
        <p:spPr>
          <a:xfrm>
            <a:off x="7474343" y="1512884"/>
            <a:ext cx="567100" cy="307777"/>
          </a:xfrm>
          <a:prstGeom prst="rect">
            <a:avLst/>
          </a:prstGeom>
          <a:noFill/>
        </p:spPr>
        <p:txBody>
          <a:bodyPr wrap="square" rtlCol="0">
            <a:spAutoFit/>
          </a:bodyPr>
          <a:lstStyle/>
          <a:p>
            <a:r>
              <a:rPr lang="en-US" sz="1400" b="1" dirty="0"/>
              <a:t>C.4</a:t>
            </a:r>
          </a:p>
        </p:txBody>
      </p:sp>
    </p:spTree>
    <p:extLst>
      <p:ext uri="{BB962C8B-B14F-4D97-AF65-F5344CB8AC3E}">
        <p14:creationId xmlns:p14="http://schemas.microsoft.com/office/powerpoint/2010/main" val="393548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Decline cases (Outside UW guidelines)</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16</a:t>
            </a:fld>
            <a:endParaRPr lang="it-IT" dirty="0"/>
          </a:p>
        </p:txBody>
      </p:sp>
      <p:graphicFrame>
        <p:nvGraphicFramePr>
          <p:cNvPr id="7" name="Diagram 6"/>
          <p:cNvGraphicFramePr/>
          <p:nvPr>
            <p:extLst>
              <p:ext uri="{D42A27DB-BD31-4B8C-83A1-F6EECF244321}">
                <p14:modId xmlns:p14="http://schemas.microsoft.com/office/powerpoint/2010/main" val="3862692852"/>
              </p:ext>
            </p:extLst>
          </p:nvPr>
        </p:nvGraphicFramePr>
        <p:xfrm>
          <a:off x="228600" y="2895600"/>
          <a:ext cx="850538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3">
            <a:extLst>
              <a:ext uri="{FF2B5EF4-FFF2-40B4-BE49-F238E27FC236}">
                <a16:creationId xmlns:a16="http://schemas.microsoft.com/office/drawing/2014/main" xmlns="" id="{8CAC7909-214C-4F0C-AF09-79EA48A29B8D}"/>
              </a:ext>
            </a:extLst>
          </p:cNvPr>
          <p:cNvSpPr>
            <a:spLocks noGrp="1"/>
          </p:cNvSpPr>
          <p:nvPr>
            <p:ph type="body" sz="quarter" idx="14"/>
          </p:nvPr>
        </p:nvSpPr>
        <p:spPr>
          <a:xfrm>
            <a:off x="342461" y="1128894"/>
            <a:ext cx="8391525" cy="1766706"/>
          </a:xfrm>
        </p:spPr>
        <p:txBody>
          <a:bodyPr/>
          <a:lstStyle/>
          <a:p>
            <a:pPr marL="285750" indent="-285750">
              <a:buFont typeface="Wingdings" panose="05000000000000000000"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Decline cases  means cases which are outside Underwriting guidelines and cannot be accepted.</a:t>
            </a:r>
          </a:p>
          <a:p>
            <a:pPr marL="285750" indent="-285750">
              <a:buFont typeface="Wingdings" panose="05000000000000000000"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However if sales want to refer a particular declined case to UW, the proposal details should be entered in the system. The system will move such cases to the Decline bucket.</a:t>
            </a:r>
          </a:p>
          <a:p>
            <a:pPr marL="285750" indent="-285750">
              <a:buFont typeface="Wingdings" panose="05000000000000000000"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Now such cases can be referred to the UW by using the REVOKE OPTION. </a:t>
            </a:r>
            <a:endParaRPr lang="en-US" sz="1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77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Decline cases (Within UW guidelines)</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17</a:t>
            </a:fld>
            <a:endParaRPr lang="it-IT" dirty="0"/>
          </a:p>
        </p:txBody>
      </p:sp>
      <p:graphicFrame>
        <p:nvGraphicFramePr>
          <p:cNvPr id="7" name="Diagram 6"/>
          <p:cNvGraphicFramePr/>
          <p:nvPr>
            <p:extLst/>
          </p:nvPr>
        </p:nvGraphicFramePr>
        <p:xfrm>
          <a:off x="228600" y="2895600"/>
          <a:ext cx="850538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3">
            <a:extLst>
              <a:ext uri="{FF2B5EF4-FFF2-40B4-BE49-F238E27FC236}">
                <a16:creationId xmlns:a16="http://schemas.microsoft.com/office/drawing/2014/main" xmlns="" id="{8CAC7909-214C-4F0C-AF09-79EA48A29B8D}"/>
              </a:ext>
            </a:extLst>
          </p:cNvPr>
          <p:cNvSpPr>
            <a:spLocks noGrp="1"/>
          </p:cNvSpPr>
          <p:nvPr>
            <p:ph type="body" sz="quarter" idx="14"/>
          </p:nvPr>
        </p:nvSpPr>
        <p:spPr>
          <a:xfrm>
            <a:off x="342461" y="1128894"/>
            <a:ext cx="8391525" cy="1538106"/>
          </a:xfrm>
        </p:spPr>
        <p:txBody>
          <a:bodyPr/>
          <a:lstStyle/>
          <a:p>
            <a:pPr marL="285750" indent="-285750">
              <a:buFont typeface="Wingdings" panose="05000000000000000000"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Such Decline cases  are within UW guidelines or could be referred to UW for decision, but could be declined by Underwriters after they are referred to them.</a:t>
            </a:r>
          </a:p>
          <a:p>
            <a:pPr marL="285750" indent="-285750">
              <a:buFont typeface="Wingdings" panose="05000000000000000000"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For such cases the UW may ask for Medical tests or may decline the same completely.</a:t>
            </a:r>
          </a:p>
          <a:p>
            <a:pPr marL="285750" indent="-285750">
              <a:buFont typeface="Wingdings" panose="05000000000000000000" pitchFamily="2" charset="2"/>
              <a:buChar char="Ø"/>
            </a:pPr>
            <a:r>
              <a:rPr lang="en-US" sz="1400" dirty="0">
                <a:latin typeface="Verdana" panose="020B0604030504040204" pitchFamily="34" charset="0"/>
                <a:ea typeface="Verdana" panose="020B0604030504040204" pitchFamily="34" charset="0"/>
                <a:cs typeface="Verdana" panose="020B0604030504040204" pitchFamily="34" charset="0"/>
              </a:rPr>
              <a:t>Once the case moves to the DECLINE bucket, the option of REVOKE remains which will once again refer to the case to UW or if approved, follows the usual process of receipting and issuance</a:t>
            </a:r>
            <a:r>
              <a:rPr lang="en-US" sz="1400" dirty="0"/>
              <a:t>.</a:t>
            </a:r>
          </a:p>
        </p:txBody>
      </p:sp>
    </p:spTree>
    <p:extLst>
      <p:ext uri="{BB962C8B-B14F-4D97-AF65-F5344CB8AC3E}">
        <p14:creationId xmlns:p14="http://schemas.microsoft.com/office/powerpoint/2010/main" val="75227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marL="742950" lvl="1"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 </a:t>
            </a:r>
            <a:r>
              <a:rPr lang="en-US" sz="1400" dirty="0">
                <a:latin typeface="Verdana" panose="020B0604030504040204" pitchFamily="34" charset="0"/>
                <a:ea typeface="Verdana" panose="020B0604030504040204" pitchFamily="34" charset="0"/>
                <a:cs typeface="Verdana" panose="020B0604030504040204" pitchFamily="34" charset="0"/>
              </a:rPr>
              <a:t>exceptional cases Sales team can exercise revoke option.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Wherever SM want to exercise revoke option, s/he will write a mail to the BM with reasons and justification to exercise revoke option.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If acceptable to the BM, BM shall send recommendation mail to UW with copy to ops to revoke the proposal. Also BM’s approval should be saved in back papers against the respective DCN either in Health Buzz or </a:t>
            </a:r>
            <a:r>
              <a:rPr lang="en-US" sz="1400" dirty="0" err="1">
                <a:latin typeface="Verdana" panose="020B0604030504040204" pitchFamily="34" charset="0"/>
                <a:ea typeface="Verdana" panose="020B0604030504040204" pitchFamily="34" charset="0"/>
                <a:cs typeface="Verdana" panose="020B0604030504040204" pitchFamily="34" charset="0"/>
              </a:rPr>
              <a:t>Omnidocs</a:t>
            </a:r>
            <a:r>
              <a:rPr lang="en-US" sz="1400" dirty="0">
                <a:latin typeface="Verdana" panose="020B0604030504040204" pitchFamily="34" charset="0"/>
                <a:ea typeface="Verdana" panose="020B0604030504040204" pitchFamily="34" charset="0"/>
                <a:cs typeface="Verdana" panose="020B0604030504040204" pitchFamily="34" charset="0"/>
              </a:rPr>
              <a:t>. This will ensure quicker closure.</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While exercising revoke option mandatorily mention the DCN and Proposal no.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If request to revoke is accepted by underwriter the proposal will move to </a:t>
            </a:r>
            <a:r>
              <a:rPr lang="en-US" sz="1400" dirty="0" smtClean="0">
                <a:latin typeface="Verdana" panose="020B0604030504040204" pitchFamily="34" charset="0"/>
                <a:ea typeface="Verdana" panose="020B0604030504040204" pitchFamily="34" charset="0"/>
                <a:cs typeface="Verdana" panose="020B0604030504040204" pitchFamily="34" charset="0"/>
              </a:rPr>
              <a:t>either </a:t>
            </a:r>
            <a:r>
              <a:rPr lang="en-US" sz="1400" dirty="0">
                <a:latin typeface="Verdana" panose="020B0604030504040204" pitchFamily="34" charset="0"/>
                <a:ea typeface="Verdana" panose="020B0604030504040204" pitchFamily="34" charset="0"/>
                <a:cs typeface="Verdana" panose="020B0604030504040204" pitchFamily="34" charset="0"/>
              </a:rPr>
              <a:t>QC2 or DOP</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bucket as may be the requirements highlighted by the underwriter. </a:t>
            </a:r>
          </a:p>
          <a:p>
            <a:pPr marL="742950" lvl="1" indent="-285750">
              <a:buFont typeface="Arial" panose="020B0604020202020204" pitchFamily="34" charset="0"/>
              <a:buChar char="•"/>
            </a:pPr>
            <a:endParaRPr lang="en-US" sz="1600"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18</a:t>
            </a:fld>
            <a:endParaRPr lang="it-IT" dirty="0"/>
          </a:p>
        </p:txBody>
      </p:sp>
      <p:sp>
        <p:nvSpPr>
          <p:cNvPr id="3" name="Title 2"/>
          <p:cNvSpPr>
            <a:spLocks noGrp="1"/>
          </p:cNvSpPr>
          <p:nvPr>
            <p:ph type="ctrTitle"/>
          </p:nvPr>
        </p:nvSpPr>
        <p:spPr/>
        <p:txBody>
          <a:bodyPr/>
          <a:lstStyle/>
          <a:p>
            <a:r>
              <a:rPr lang="en-US" dirty="0" smtClean="0"/>
              <a:t>Revoke option</a:t>
            </a:r>
            <a:endParaRPr lang="en-US" dirty="0"/>
          </a:p>
        </p:txBody>
      </p:sp>
    </p:spTree>
    <p:extLst>
      <p:ext uri="{BB962C8B-B14F-4D97-AF65-F5344CB8AC3E}">
        <p14:creationId xmlns:p14="http://schemas.microsoft.com/office/powerpoint/2010/main" val="185433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STP (Straight Through Processing/Non Medical Cases)</a:t>
            </a:r>
          </a:p>
        </p:txBody>
      </p:sp>
      <p:sp>
        <p:nvSpPr>
          <p:cNvPr id="6" name="Slide Number Placeholder 5"/>
          <p:cNvSpPr>
            <a:spLocks noGrp="1"/>
          </p:cNvSpPr>
          <p:nvPr>
            <p:ph type="sldNum" sz="quarter" idx="12"/>
          </p:nvPr>
        </p:nvSpPr>
        <p:spPr/>
        <p:txBody>
          <a:bodyPr/>
          <a:lstStyle/>
          <a:p>
            <a:fld id="{C465A074-71B0-1C47-A455-7677837C124E}" type="slidenum">
              <a:rPr lang="it-IT" smtClean="0"/>
              <a:pPr/>
              <a:t>19</a:t>
            </a:fld>
            <a:endParaRPr lang="it-IT" dirty="0"/>
          </a:p>
        </p:txBody>
      </p:sp>
      <p:sp>
        <p:nvSpPr>
          <p:cNvPr id="7" name="TextBox 6"/>
          <p:cNvSpPr txBox="1"/>
          <p:nvPr/>
        </p:nvSpPr>
        <p:spPr>
          <a:xfrm>
            <a:off x="6781800" y="5715000"/>
            <a:ext cx="1952186" cy="381000"/>
          </a:xfrm>
          <a:prstGeom prst="rect">
            <a:avLst/>
          </a:prstGeom>
          <a:noFill/>
        </p:spPr>
        <p:txBody>
          <a:bodyPr wrap="square" rtlCol="0">
            <a:spAutoFit/>
          </a:bodyPr>
          <a:lstStyle/>
          <a:p>
            <a:r>
              <a:rPr lang="en-US" dirty="0" err="1"/>
              <a:t>Cont</a:t>
            </a:r>
            <a:r>
              <a:rPr lang="en-US" dirty="0"/>
              <a:t>…..</a:t>
            </a:r>
          </a:p>
        </p:txBody>
      </p:sp>
      <p:graphicFrame>
        <p:nvGraphicFramePr>
          <p:cNvPr id="9" name="Diagram 8"/>
          <p:cNvGraphicFramePr/>
          <p:nvPr>
            <p:extLst>
              <p:ext uri="{D42A27DB-BD31-4B8C-83A1-F6EECF244321}">
                <p14:modId xmlns:p14="http://schemas.microsoft.com/office/powerpoint/2010/main" val="3748699841"/>
              </p:ext>
            </p:extLst>
          </p:nvPr>
        </p:nvGraphicFramePr>
        <p:xfrm>
          <a:off x="347300" y="1371600"/>
          <a:ext cx="8191904"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066800" y="2703611"/>
            <a:ext cx="567100" cy="307777"/>
          </a:xfrm>
          <a:prstGeom prst="rect">
            <a:avLst/>
          </a:prstGeom>
          <a:noFill/>
        </p:spPr>
        <p:txBody>
          <a:bodyPr wrap="square" rtlCol="0">
            <a:spAutoFit/>
          </a:bodyPr>
          <a:lstStyle/>
          <a:p>
            <a:r>
              <a:rPr lang="en-US" sz="1400" b="1" dirty="0"/>
              <a:t>C.5</a:t>
            </a:r>
          </a:p>
        </p:txBody>
      </p:sp>
    </p:spTree>
    <p:extLst>
      <p:ext uri="{BB962C8B-B14F-4D97-AF65-F5344CB8AC3E}">
        <p14:creationId xmlns:p14="http://schemas.microsoft.com/office/powerpoint/2010/main" val="11352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Health Buzz Process </a:t>
            </a:r>
          </a:p>
        </p:txBody>
      </p:sp>
    </p:spTree>
    <p:extLst>
      <p:ext uri="{BB962C8B-B14F-4D97-AF65-F5344CB8AC3E}">
        <p14:creationId xmlns:p14="http://schemas.microsoft.com/office/powerpoint/2010/main" val="1879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STP (Straight Through Processing/Non Medical Cases)</a:t>
            </a:r>
          </a:p>
        </p:txBody>
      </p:sp>
      <p:sp>
        <p:nvSpPr>
          <p:cNvPr id="6" name="Slide Number Placeholder 5"/>
          <p:cNvSpPr>
            <a:spLocks noGrp="1"/>
          </p:cNvSpPr>
          <p:nvPr>
            <p:ph type="sldNum" sz="quarter" idx="12"/>
          </p:nvPr>
        </p:nvSpPr>
        <p:spPr/>
        <p:txBody>
          <a:bodyPr/>
          <a:lstStyle/>
          <a:p>
            <a:fld id="{C465A074-71B0-1C47-A455-7677837C124E}" type="slidenum">
              <a:rPr lang="it-IT" smtClean="0"/>
              <a:pPr/>
              <a:t>20</a:t>
            </a:fld>
            <a:endParaRPr lang="it-IT" dirty="0"/>
          </a:p>
        </p:txBody>
      </p:sp>
      <p:graphicFrame>
        <p:nvGraphicFramePr>
          <p:cNvPr id="8" name="Diagram 7"/>
          <p:cNvGraphicFramePr/>
          <p:nvPr>
            <p:extLst>
              <p:ext uri="{D42A27DB-BD31-4B8C-83A1-F6EECF244321}">
                <p14:modId xmlns:p14="http://schemas.microsoft.com/office/powerpoint/2010/main" val="3773603107"/>
              </p:ext>
            </p:extLst>
          </p:nvPr>
        </p:nvGraphicFramePr>
        <p:xfrm>
          <a:off x="457201" y="1879600"/>
          <a:ext cx="78485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133600" y="2311400"/>
            <a:ext cx="567100" cy="307777"/>
          </a:xfrm>
          <a:prstGeom prst="rect">
            <a:avLst/>
          </a:prstGeom>
          <a:noFill/>
        </p:spPr>
        <p:txBody>
          <a:bodyPr wrap="square" rtlCol="0">
            <a:spAutoFit/>
          </a:bodyPr>
          <a:lstStyle/>
          <a:p>
            <a:r>
              <a:rPr lang="en-US" sz="1400" b="1" dirty="0"/>
              <a:t>C.6</a:t>
            </a:r>
          </a:p>
        </p:txBody>
      </p:sp>
      <p:sp>
        <p:nvSpPr>
          <p:cNvPr id="10" name="TextBox 9"/>
          <p:cNvSpPr txBox="1"/>
          <p:nvPr/>
        </p:nvSpPr>
        <p:spPr>
          <a:xfrm>
            <a:off x="6172200" y="1464231"/>
            <a:ext cx="567100" cy="307777"/>
          </a:xfrm>
          <a:prstGeom prst="rect">
            <a:avLst/>
          </a:prstGeom>
          <a:noFill/>
        </p:spPr>
        <p:txBody>
          <a:bodyPr wrap="square" rtlCol="0">
            <a:spAutoFit/>
          </a:bodyPr>
          <a:lstStyle/>
          <a:p>
            <a:r>
              <a:rPr lang="en-US" sz="1400" b="1" dirty="0"/>
              <a:t>C.7</a:t>
            </a:r>
          </a:p>
        </p:txBody>
      </p:sp>
    </p:spTree>
    <p:extLst>
      <p:ext uri="{BB962C8B-B14F-4D97-AF65-F5344CB8AC3E}">
        <p14:creationId xmlns:p14="http://schemas.microsoft.com/office/powerpoint/2010/main" val="367295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Discrepancies </a:t>
            </a:r>
          </a:p>
        </p:txBody>
      </p:sp>
      <p:sp>
        <p:nvSpPr>
          <p:cNvPr id="4" name="Text Placeholder 3"/>
          <p:cNvSpPr>
            <a:spLocks noGrp="1"/>
          </p:cNvSpPr>
          <p:nvPr>
            <p:ph type="body" sz="quarter" idx="14"/>
          </p:nvPr>
        </p:nvSpPr>
        <p:spPr>
          <a:xfrm>
            <a:off x="381000" y="1295400"/>
            <a:ext cx="8391525" cy="4378325"/>
          </a:xfrm>
        </p:spPr>
        <p:txBody>
          <a:bodyPr/>
          <a:lstStyle/>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DM32 MIS currently circulated by CORPORATE MIS has the details of the discrepancies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Column “N” will reflect the status i.e. Inward, Return to Sales, Discrepancy, Medical, No Cash etc.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Column “O”  provides the reason for discrepancy. </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Discrepancy resolution option is available in your system</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Discrepancy to be resolved in the system by the sales and submit the documents to ops for uploading. </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All discrepancies related to the proposal form to be resolved in one go, otherwise proposal remains in discrepancy bucket. </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Any specific need for additional documents, sales need to hand over the documents to ops, they will do it. </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Sometimes, Sales want to check the documents in Omni Doc to better understand the discrepancy. In the field of application no DCN no to be used with prefix of </a:t>
            </a:r>
            <a:r>
              <a:rPr lang="en-US" sz="1400" b="1" dirty="0">
                <a:latin typeface="Verdana" panose="020B0604030504040204" pitchFamily="34" charset="0"/>
                <a:ea typeface="Verdana" panose="020B0604030504040204" pitchFamily="34" charset="0"/>
                <a:cs typeface="Verdana" panose="020B0604030504040204" pitchFamily="34" charset="0"/>
              </a:rPr>
              <a:t>H</a:t>
            </a:r>
          </a:p>
        </p:txBody>
      </p:sp>
      <p:sp>
        <p:nvSpPr>
          <p:cNvPr id="6" name="Slide Number Placeholder 5"/>
          <p:cNvSpPr>
            <a:spLocks noGrp="1"/>
          </p:cNvSpPr>
          <p:nvPr>
            <p:ph type="sldNum" sz="quarter" idx="12"/>
          </p:nvPr>
        </p:nvSpPr>
        <p:spPr/>
        <p:txBody>
          <a:bodyPr/>
          <a:lstStyle/>
          <a:p>
            <a:fld id="{C465A074-71B0-1C47-A455-7677837C124E}" type="slidenum">
              <a:rPr lang="it-IT" smtClean="0"/>
              <a:pPr/>
              <a:t>21</a:t>
            </a:fld>
            <a:endParaRPr lang="it-IT" dirty="0"/>
          </a:p>
        </p:txBody>
      </p:sp>
    </p:spTree>
    <p:extLst>
      <p:ext uri="{BB962C8B-B14F-4D97-AF65-F5344CB8AC3E}">
        <p14:creationId xmlns:p14="http://schemas.microsoft.com/office/powerpoint/2010/main" val="342047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NC – No Cash Cases</a:t>
            </a:r>
          </a:p>
        </p:txBody>
      </p:sp>
      <p:sp>
        <p:nvSpPr>
          <p:cNvPr id="4" name="Text Placeholder 3"/>
          <p:cNvSpPr>
            <a:spLocks noGrp="1"/>
          </p:cNvSpPr>
          <p:nvPr>
            <p:ph type="body" sz="quarter" idx="14"/>
          </p:nvPr>
        </p:nvSpPr>
        <p:spPr/>
        <p:txBody>
          <a:bodyPr/>
          <a:lstStyle/>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These are cases where there is a short fall in premium or there is a 64 VB violation.</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Sales kindly refer to  ops to find out reasons</a:t>
            </a:r>
          </a:p>
        </p:txBody>
      </p:sp>
      <p:sp>
        <p:nvSpPr>
          <p:cNvPr id="6" name="Slide Number Placeholder 5"/>
          <p:cNvSpPr>
            <a:spLocks noGrp="1"/>
          </p:cNvSpPr>
          <p:nvPr>
            <p:ph type="sldNum" sz="quarter" idx="12"/>
          </p:nvPr>
        </p:nvSpPr>
        <p:spPr/>
        <p:txBody>
          <a:bodyPr/>
          <a:lstStyle/>
          <a:p>
            <a:fld id="{C465A074-71B0-1C47-A455-7677837C124E}" type="slidenum">
              <a:rPr lang="it-IT" smtClean="0"/>
              <a:pPr/>
              <a:t>22</a:t>
            </a:fld>
            <a:endParaRPr lang="it-IT" dirty="0"/>
          </a:p>
        </p:txBody>
      </p:sp>
    </p:spTree>
    <p:extLst>
      <p:ext uri="{BB962C8B-B14F-4D97-AF65-F5344CB8AC3E}">
        <p14:creationId xmlns:p14="http://schemas.microsoft.com/office/powerpoint/2010/main" val="214163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Mandates</a:t>
            </a:r>
          </a:p>
        </p:txBody>
      </p:sp>
      <p:sp>
        <p:nvSpPr>
          <p:cNvPr id="6" name="Slide Number Placeholder 5"/>
          <p:cNvSpPr>
            <a:spLocks noGrp="1"/>
          </p:cNvSpPr>
          <p:nvPr>
            <p:ph type="sldNum" sz="quarter" idx="12"/>
          </p:nvPr>
        </p:nvSpPr>
        <p:spPr/>
        <p:txBody>
          <a:bodyPr/>
          <a:lstStyle/>
          <a:p>
            <a:fld id="{C465A074-71B0-1C47-A455-7677837C124E}" type="slidenum">
              <a:rPr lang="it-IT" smtClean="0"/>
              <a:pPr/>
              <a:t>23</a:t>
            </a:fld>
            <a:endParaRPr lang="it-IT" dirty="0"/>
          </a:p>
        </p:txBody>
      </p:sp>
      <p:graphicFrame>
        <p:nvGraphicFramePr>
          <p:cNvPr id="7" name="Diagram 6"/>
          <p:cNvGraphicFramePr/>
          <p:nvPr>
            <p:extLst>
              <p:ext uri="{D42A27DB-BD31-4B8C-83A1-F6EECF244321}">
                <p14:modId xmlns:p14="http://schemas.microsoft.com/office/powerpoint/2010/main" val="3560901910"/>
              </p:ext>
            </p:extLst>
          </p:nvPr>
        </p:nvGraphicFramePr>
        <p:xfrm>
          <a:off x="457200" y="1219200"/>
          <a:ext cx="8082004"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94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Renewal Cases with CB</a:t>
            </a:r>
          </a:p>
        </p:txBody>
      </p:sp>
      <p:sp>
        <p:nvSpPr>
          <p:cNvPr id="4" name="Text Placeholder 3"/>
          <p:cNvSpPr>
            <a:spLocks noGrp="1"/>
          </p:cNvSpPr>
          <p:nvPr>
            <p:ph type="body" sz="quarter" idx="14"/>
          </p:nvPr>
        </p:nvSpPr>
        <p:spPr>
          <a:xfrm>
            <a:off x="304800" y="1219200"/>
            <a:ext cx="8391525" cy="4378325"/>
          </a:xfrm>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Health Total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All the portability cases have details of the insurance history in the schedule i.e. no of years insured for, Sum Insured and CB </a:t>
            </a:r>
            <a:r>
              <a:rPr lang="en-US" sz="1400" dirty="0" err="1">
                <a:latin typeface="Verdana" panose="020B0604030504040204" pitchFamily="34" charset="0"/>
                <a:ea typeface="Verdana" panose="020B0604030504040204" pitchFamily="34" charset="0"/>
                <a:cs typeface="Verdana" panose="020B0604030504040204" pitchFamily="34" charset="0"/>
              </a:rPr>
              <a:t>etc</a:t>
            </a:r>
            <a:r>
              <a:rPr lang="en-US" sz="1400" dirty="0">
                <a:latin typeface="Verdana" panose="020B0604030504040204" pitchFamily="34" charset="0"/>
                <a:ea typeface="Verdana" panose="020B0604030504040204" pitchFamily="34" charset="0"/>
                <a:cs typeface="Verdana" panose="020B0604030504040204" pitchFamily="34" charset="0"/>
              </a:rPr>
              <a:t> pertaining to previous insurance. This helps in reducing ambiguity..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Cumulative bonus is not transferred, however, insured has an option to accrue the CB and take higher sum insured with waiver of waiting periods equivalent to the SI+CB at the time of porting.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Health Suraksha </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In portability for the proposal </a:t>
            </a:r>
            <a:r>
              <a:rPr lang="en-US" sz="1400" dirty="0" err="1">
                <a:latin typeface="Verdana" panose="020B0604030504040204" pitchFamily="34" charset="0"/>
                <a:ea typeface="Verdana" panose="020B0604030504040204" pitchFamily="34" charset="0"/>
                <a:cs typeface="Verdana" panose="020B0604030504040204" pitchFamily="34" charset="0"/>
              </a:rPr>
              <a:t>upto</a:t>
            </a:r>
            <a:r>
              <a:rPr lang="en-US" sz="1400" dirty="0">
                <a:latin typeface="Verdana" panose="020B0604030504040204" pitchFamily="34" charset="0"/>
                <a:ea typeface="Verdana" panose="020B0604030504040204" pitchFamily="34" charset="0"/>
                <a:cs typeface="Verdana" panose="020B0604030504040204" pitchFamily="34" charset="0"/>
              </a:rPr>
              <a:t> the age of 45 </a:t>
            </a:r>
            <a:r>
              <a:rPr lang="en-US" sz="1400" dirty="0" err="1">
                <a:latin typeface="Verdana" panose="020B0604030504040204" pitchFamily="34" charset="0"/>
                <a:ea typeface="Verdana" panose="020B0604030504040204" pitchFamily="34" charset="0"/>
                <a:cs typeface="Verdana" panose="020B0604030504040204" pitchFamily="34" charset="0"/>
              </a:rPr>
              <a:t>yrs</a:t>
            </a:r>
            <a:r>
              <a:rPr lang="en-US" sz="1400" dirty="0">
                <a:latin typeface="Verdana" panose="020B0604030504040204" pitchFamily="34" charset="0"/>
                <a:ea typeface="Verdana" panose="020B0604030504040204" pitchFamily="34" charset="0"/>
                <a:cs typeface="Verdana" panose="020B0604030504040204" pitchFamily="34" charset="0"/>
              </a:rPr>
              <a:t>, CB is transferred and credited in policy. In such case we offer 2 slab above normal limit of 50%, In such cases continuous renewal with us get the insured CB up to 70%</a:t>
            </a:r>
          </a:p>
          <a:p>
            <a:pPr marL="742950" lvl="1"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In case of portability cases above 45 </a:t>
            </a:r>
            <a:r>
              <a:rPr lang="en-US" sz="1400" dirty="0" err="1">
                <a:latin typeface="Verdana" panose="020B0604030504040204" pitchFamily="34" charset="0"/>
                <a:ea typeface="Verdana" panose="020B0604030504040204" pitchFamily="34" charset="0"/>
                <a:cs typeface="Verdana" panose="020B0604030504040204" pitchFamily="34" charset="0"/>
              </a:rPr>
              <a:t>yrs</a:t>
            </a:r>
            <a:r>
              <a:rPr lang="en-US" sz="1400" dirty="0">
                <a:latin typeface="Verdana" panose="020B0604030504040204" pitchFamily="34" charset="0"/>
                <a:ea typeface="Verdana" panose="020B0604030504040204" pitchFamily="34" charset="0"/>
                <a:cs typeface="Verdana" panose="020B0604030504040204" pitchFamily="34" charset="0"/>
              </a:rPr>
              <a:t> of age, Cumulative bonus is not transferred, however, insured has an option to accrue the CB and take higher sum insured with waiver of waiting periods equivalent to the SI+CB at the time of porting.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24</a:t>
            </a:fld>
            <a:endParaRPr lang="it-IT" dirty="0"/>
          </a:p>
        </p:txBody>
      </p:sp>
    </p:spTree>
    <p:extLst>
      <p:ext uri="{BB962C8B-B14F-4D97-AF65-F5344CB8AC3E}">
        <p14:creationId xmlns:p14="http://schemas.microsoft.com/office/powerpoint/2010/main" val="342519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Documents to be submitted with Proposal form</a:t>
            </a:r>
          </a:p>
        </p:txBody>
      </p:sp>
      <p:sp>
        <p:nvSpPr>
          <p:cNvPr id="4" name="Text Placeholder 3"/>
          <p:cNvSpPr>
            <a:spLocks noGrp="1"/>
          </p:cNvSpPr>
          <p:nvPr>
            <p:ph type="body" sz="quarter" idx="14"/>
          </p:nvPr>
        </p:nvSpPr>
        <p:spPr>
          <a:xfrm>
            <a:off x="342461" y="1239837"/>
            <a:ext cx="8391525" cy="4378325"/>
          </a:xfrm>
        </p:spPr>
        <p:txBody>
          <a:bodyPr/>
          <a:lstStyle/>
          <a:p>
            <a:pPr lvl="0"/>
            <a:r>
              <a:rPr lang="en-IN" sz="1400" b="1" dirty="0">
                <a:latin typeface="Verdana" panose="020B0604030504040204" pitchFamily="34" charset="0"/>
                <a:ea typeface="Verdana" panose="020B0604030504040204" pitchFamily="34" charset="0"/>
                <a:cs typeface="Verdana" panose="020B0604030504040204" pitchFamily="34" charset="0"/>
              </a:rPr>
              <a:t>NEW BUSINESS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Proposal Form </a:t>
            </a:r>
            <a:r>
              <a:rPr lang="en-IN" sz="1400" b="1" dirty="0">
                <a:latin typeface="Verdana" panose="020B0604030504040204" pitchFamily="34" charset="0"/>
                <a:ea typeface="Verdana" panose="020B0604030504040204" pitchFamily="34" charset="0"/>
                <a:cs typeface="Verdana" panose="020B0604030504040204" pitchFamily="34" charset="0"/>
              </a:rPr>
              <a:t>completely</a:t>
            </a:r>
            <a:r>
              <a:rPr lang="en-IN" sz="1400" dirty="0">
                <a:latin typeface="Verdana" panose="020B0604030504040204" pitchFamily="34" charset="0"/>
                <a:ea typeface="Verdana" panose="020B0604030504040204" pitchFamily="34" charset="0"/>
                <a:cs typeface="Verdana" panose="020B0604030504040204" pitchFamily="34" charset="0"/>
              </a:rPr>
              <a:t> filed with all details </a:t>
            </a:r>
            <a:endParaRPr lang="en-US" sz="1400" dirty="0">
              <a:latin typeface="Verdana" panose="020B0604030504040204" pitchFamily="34" charset="0"/>
              <a:ea typeface="Verdana" panose="020B0604030504040204" pitchFamily="34" charset="0"/>
              <a:cs typeface="Verdana" panose="020B0604030504040204" pitchFamily="34" charset="0"/>
            </a:endParaRPr>
          </a:p>
          <a:p>
            <a:pPr lvl="0"/>
            <a:endParaRPr lang="en-IN" sz="1400" b="1" dirty="0">
              <a:latin typeface="Verdana" panose="020B0604030504040204" pitchFamily="34" charset="0"/>
              <a:ea typeface="Verdana" panose="020B0604030504040204" pitchFamily="34" charset="0"/>
              <a:cs typeface="Verdana" panose="020B0604030504040204" pitchFamily="34" charset="0"/>
            </a:endParaRPr>
          </a:p>
          <a:p>
            <a:pPr lvl="0"/>
            <a:r>
              <a:rPr lang="en-IN" sz="1400" b="1" dirty="0">
                <a:latin typeface="Verdana" panose="020B0604030504040204" pitchFamily="34" charset="0"/>
                <a:ea typeface="Verdana" panose="020B0604030504040204" pitchFamily="34" charset="0"/>
                <a:cs typeface="Verdana" panose="020B0604030504040204" pitchFamily="34" charset="0"/>
              </a:rPr>
              <a:t>ROLL OVER(PORTABILITY)</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Proposal Form completely filed with all details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Portability Form completely filed with all details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Previous Years Policy copies</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IN" sz="1400" dirty="0">
                <a:latin typeface="Verdana" panose="020B0604030504040204" pitchFamily="34" charset="0"/>
                <a:ea typeface="Verdana" panose="020B0604030504040204" pitchFamily="34" charset="0"/>
                <a:cs typeface="Verdana" panose="020B0604030504040204" pitchFamily="34" charset="0"/>
              </a:rPr>
              <a:t> </a:t>
            </a:r>
          </a:p>
          <a:p>
            <a:r>
              <a:rPr lang="en-IN" sz="1400" b="1" dirty="0">
                <a:latin typeface="Verdana" panose="020B0604030504040204" pitchFamily="34" charset="0"/>
                <a:ea typeface="Verdana" panose="020B0604030504040204" pitchFamily="34" charset="0"/>
                <a:cs typeface="Verdana" panose="020B0604030504040204" pitchFamily="34" charset="0"/>
              </a:rPr>
              <a:t>RENEWAL</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Renewal Notice</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400" dirty="0">
                <a:latin typeface="Verdana" panose="020B0604030504040204" pitchFamily="34" charset="0"/>
                <a:ea typeface="Verdana" panose="020B0604030504040204" pitchFamily="34" charset="0"/>
                <a:cs typeface="Verdana" panose="020B0604030504040204" pitchFamily="34" charset="0"/>
              </a:rPr>
              <a:t>Fresh Proposal form completely filed with all details in case of any change of terms and conditions. </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IN" sz="1400" dirty="0">
              <a:latin typeface="Verdana" panose="020B0604030504040204" pitchFamily="34" charset="0"/>
              <a:ea typeface="Verdana" panose="020B0604030504040204" pitchFamily="34" charset="0"/>
              <a:cs typeface="Verdana" panose="020B0604030504040204" pitchFamily="34" charset="0"/>
            </a:endParaRPr>
          </a:p>
          <a:p>
            <a:r>
              <a:rPr lang="en-IN" sz="1400" b="1" dirty="0">
                <a:latin typeface="Verdana" panose="020B0604030504040204" pitchFamily="34" charset="0"/>
                <a:ea typeface="Verdana" panose="020B0604030504040204" pitchFamily="34" charset="0"/>
                <a:cs typeface="Verdana" panose="020B0604030504040204" pitchFamily="34" charset="0"/>
              </a:rPr>
              <a:t>Note</a:t>
            </a:r>
            <a:r>
              <a:rPr lang="en-IN" sz="1400" dirty="0">
                <a:latin typeface="Verdana" panose="020B0604030504040204" pitchFamily="34" charset="0"/>
                <a:ea typeface="Verdana" panose="020B0604030504040204" pitchFamily="34" charset="0"/>
                <a:cs typeface="Verdana" panose="020B0604030504040204" pitchFamily="34" charset="0"/>
              </a:rPr>
              <a:t> – The relevant medical documents in all the above type of proposals, wherever medical declaration is filled in the proposal form must be submitted.</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25</a:t>
            </a:fld>
            <a:endParaRPr lang="it-IT" dirty="0"/>
          </a:p>
        </p:txBody>
      </p:sp>
    </p:spTree>
    <p:extLst>
      <p:ext uri="{BB962C8B-B14F-4D97-AF65-F5344CB8AC3E}">
        <p14:creationId xmlns:p14="http://schemas.microsoft.com/office/powerpoint/2010/main" val="287876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Frequently  Asked Questions</a:t>
            </a:r>
            <a:endParaRPr lang="en-US" dirty="0"/>
          </a:p>
        </p:txBody>
      </p:sp>
      <p:sp>
        <p:nvSpPr>
          <p:cNvPr id="4" name="Text Placeholder 3"/>
          <p:cNvSpPr>
            <a:spLocks noGrp="1"/>
          </p:cNvSpPr>
          <p:nvPr>
            <p:ph type="body" sz="quarter" idx="14"/>
          </p:nvPr>
        </p:nvSpPr>
        <p:spPr>
          <a:xfrm>
            <a:off x="381000" y="838200"/>
            <a:ext cx="8391525" cy="5486400"/>
          </a:xfrm>
        </p:spPr>
        <p:txBody>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1. What is the process for inwarding the Business </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Proposal form and other documents as mentioned in slide 46 must be submitted to ops.</a:t>
            </a:r>
          </a:p>
          <a:p>
            <a:pPr marL="285750" indent="-2857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Portability </a:t>
            </a:r>
            <a:r>
              <a:rPr lang="en-US" sz="1000" dirty="0">
                <a:latin typeface="Verdana" panose="020B0604030504040204" pitchFamily="34" charset="0"/>
                <a:ea typeface="Verdana" panose="020B0604030504040204" pitchFamily="34" charset="0"/>
                <a:cs typeface="Verdana" panose="020B0604030504040204" pitchFamily="34" charset="0"/>
              </a:rPr>
              <a:t>cases -policies which are already expired are bound to get </a:t>
            </a:r>
            <a:r>
              <a:rPr lang="en-US" sz="1000" dirty="0" smtClean="0">
                <a:latin typeface="Verdana" panose="020B0604030504040204" pitchFamily="34" charset="0"/>
                <a:ea typeface="Verdana" panose="020B0604030504040204" pitchFamily="34" charset="0"/>
                <a:cs typeface="Verdana" panose="020B0604030504040204" pitchFamily="34" charset="0"/>
              </a:rPr>
              <a:t>Declined. Hence it must be ensured that such cases are submitted before the expiry. </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If the proposer is married and spouse is not being covered, it must be specifically mentioned on the proposal form that the spouse is covered elsewhere along with proof of being covered elsewhere. If the spouse is suffering from any serious illness and hence not opting for insurance, same must also be clearly mentioned on the proposal form. This </a:t>
            </a:r>
            <a:r>
              <a:rPr lang="en-US" sz="1000" dirty="0">
                <a:latin typeface="Verdana" panose="020B0604030504040204" pitchFamily="34" charset="0"/>
                <a:ea typeface="Verdana" panose="020B0604030504040204" pitchFamily="34" charset="0"/>
                <a:cs typeface="Verdana" panose="020B0604030504040204" pitchFamily="34" charset="0"/>
              </a:rPr>
              <a:t>can avoid unnecessary discrepancies. </a:t>
            </a:r>
          </a:p>
          <a:p>
            <a:pPr marL="285750" indent="-2857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Other docs like </a:t>
            </a:r>
            <a:r>
              <a:rPr lang="en-US" sz="1000" dirty="0" smtClean="0">
                <a:latin typeface="Verdana" panose="020B0604030504040204" pitchFamily="34" charset="0"/>
                <a:ea typeface="Verdana" panose="020B0604030504040204" pitchFamily="34" charset="0"/>
                <a:cs typeface="Verdana" panose="020B0604030504040204" pitchFamily="34" charset="0"/>
              </a:rPr>
              <a:t>pan card </a:t>
            </a:r>
            <a:r>
              <a:rPr lang="en-US" sz="1000" dirty="0">
                <a:latin typeface="Verdana" panose="020B0604030504040204" pitchFamily="34" charset="0"/>
                <a:ea typeface="Verdana" panose="020B0604030504040204" pitchFamily="34" charset="0"/>
                <a:cs typeface="Verdana" panose="020B0604030504040204" pitchFamily="34" charset="0"/>
              </a:rPr>
              <a:t>also needs to be provided to avoid </a:t>
            </a:r>
            <a:r>
              <a:rPr lang="en-US" sz="1000" dirty="0" smtClean="0">
                <a:latin typeface="Verdana" panose="020B0604030504040204" pitchFamily="34" charset="0"/>
                <a:ea typeface="Verdana" panose="020B0604030504040204" pitchFamily="34" charset="0"/>
                <a:cs typeface="Verdana" panose="020B0604030504040204" pitchFamily="34" charset="0"/>
              </a:rPr>
              <a:t>discrepancy.</a:t>
            </a:r>
          </a:p>
          <a:p>
            <a:pPr marL="285750" indent="-285750">
              <a:buFont typeface="Arial" panose="020B0604020202020204" pitchFamily="34" charset="0"/>
              <a:buChar cha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000" b="1" dirty="0">
                <a:latin typeface="Verdana" panose="020B0604030504040204" pitchFamily="34" charset="0"/>
                <a:ea typeface="Verdana" panose="020B0604030504040204" pitchFamily="34" charset="0"/>
                <a:cs typeface="Verdana" panose="020B0604030504040204" pitchFamily="34" charset="0"/>
              </a:rPr>
              <a:t>2 . What is the process of receipting </a:t>
            </a:r>
            <a:r>
              <a:rPr lang="en-US" sz="1000" b="1" dirty="0" smtClean="0">
                <a:latin typeface="Verdana" panose="020B0604030504040204" pitchFamily="34" charset="0"/>
                <a:ea typeface="Verdana" panose="020B0604030504040204" pitchFamily="34" charset="0"/>
                <a:cs typeface="Verdana" panose="020B0604030504040204" pitchFamily="34" charset="0"/>
              </a:rPr>
              <a:t>the </a:t>
            </a:r>
            <a:r>
              <a:rPr lang="en-US" sz="1000" b="1" dirty="0">
                <a:latin typeface="Verdana" panose="020B0604030504040204" pitchFamily="34" charset="0"/>
                <a:ea typeface="Verdana" panose="020B0604030504040204" pitchFamily="34" charset="0"/>
                <a:cs typeface="Verdana" panose="020B0604030504040204" pitchFamily="34" charset="0"/>
              </a:rPr>
              <a:t>premium </a:t>
            </a:r>
            <a:endParaRPr lang="en-US" sz="1000" b="1"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If the case is a  medical / Non-STP case, premium </a:t>
            </a:r>
            <a:r>
              <a:rPr lang="en-US" sz="1000" dirty="0" smtClean="0">
                <a:latin typeface="Verdana" panose="020B0604030504040204" pitchFamily="34" charset="0"/>
                <a:ea typeface="Verdana" panose="020B0604030504040204" pitchFamily="34" charset="0"/>
                <a:cs typeface="Verdana" panose="020B0604030504040204" pitchFamily="34" charset="0"/>
              </a:rPr>
              <a:t>should </a:t>
            </a:r>
            <a:r>
              <a:rPr lang="en-US" sz="1000" dirty="0">
                <a:latin typeface="Verdana" panose="020B0604030504040204" pitchFamily="34" charset="0"/>
                <a:ea typeface="Verdana" panose="020B0604030504040204" pitchFamily="34" charset="0"/>
                <a:cs typeface="Verdana" panose="020B0604030504040204" pitchFamily="34" charset="0"/>
              </a:rPr>
              <a:t>not be collected until the underwriter gives the </a:t>
            </a:r>
            <a:r>
              <a:rPr lang="en-US" sz="1000" dirty="0" smtClean="0">
                <a:latin typeface="Verdana" panose="020B0604030504040204" pitchFamily="34" charset="0"/>
                <a:ea typeface="Verdana" panose="020B0604030504040204" pitchFamily="34" charset="0"/>
                <a:cs typeface="Verdana" panose="020B0604030504040204" pitchFamily="34" charset="0"/>
              </a:rPr>
              <a:t>decision.</a:t>
            </a:r>
          </a:p>
          <a:p>
            <a:pPr marL="171450"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If the case is an STP case premium should be submitted with the proposal form and submitted to ops.</a:t>
            </a:r>
          </a:p>
          <a:p>
            <a:pPr marL="171450"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In medical cases the premium amount must be submitted after the rating letter is received in any case not later than 15 days from the date of the rating letter.</a:t>
            </a:r>
          </a:p>
          <a:p>
            <a:pPr marL="171450"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In non-STP cases which have been referred to UW and UW decides to load the premium, the same can be known from the DM-32 MIS (Refer the column Proposal quote amount which shows the amount of premium charged before loading and the column named Gross Premium which shows the total premium including the loading)</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000" b="1" dirty="0" smtClean="0">
                <a:latin typeface="Verdana" panose="020B0604030504040204" pitchFamily="34" charset="0"/>
                <a:ea typeface="Verdana" panose="020B0604030504040204" pitchFamily="34" charset="0"/>
                <a:cs typeface="Verdana" panose="020B0604030504040204" pitchFamily="34" charset="0"/>
              </a:rPr>
              <a:t>3. Why are cases marked as Return to Sales (RTS) </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Some of the reasons why case can be returned to sales </a:t>
            </a:r>
          </a:p>
          <a:p>
            <a:pPr marL="628650" lvl="1"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Quotation in case of personal accident policies is missing  </a:t>
            </a:r>
          </a:p>
          <a:p>
            <a:pPr marL="628650" lvl="1"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The premium cheque provided is a third party cheque, pan card is missing, </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There is a change a intermediary code and there is no approval zonal manager  </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The proposal form is incomplete </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lvl="1"/>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b="1" dirty="0">
                <a:latin typeface="Verdana" panose="020B0604030504040204" pitchFamily="34" charset="0"/>
                <a:ea typeface="Verdana" panose="020B0604030504040204" pitchFamily="34" charset="0"/>
                <a:cs typeface="Verdana" panose="020B0604030504040204" pitchFamily="34" charset="0"/>
              </a:rPr>
              <a:t>4. What is discrepancy status</a:t>
            </a:r>
            <a:r>
              <a:rPr lang="en-US" sz="1000" dirty="0">
                <a:latin typeface="Verdana" panose="020B0604030504040204" pitchFamily="34" charset="0"/>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Discrepancy can be raised in system by the ops or UW  </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Please refer DM 32 MIS circulated daily by FG </a:t>
            </a:r>
            <a:r>
              <a:rPr lang="en-US" sz="1000" dirty="0" err="1">
                <a:latin typeface="Verdana" panose="020B0604030504040204" pitchFamily="34" charset="0"/>
                <a:ea typeface="Verdana" panose="020B0604030504040204" pitchFamily="34" charset="0"/>
                <a:cs typeface="Verdana" panose="020B0604030504040204" pitchFamily="34" charset="0"/>
              </a:rPr>
              <a:t>Qlik</a:t>
            </a:r>
            <a:r>
              <a:rPr lang="en-US" sz="1000" dirty="0">
                <a:latin typeface="Verdana" panose="020B0604030504040204" pitchFamily="34" charset="0"/>
                <a:ea typeface="Verdana" panose="020B0604030504040204" pitchFamily="34" charset="0"/>
                <a:cs typeface="Verdana" panose="020B0604030504040204" pitchFamily="34" charset="0"/>
              </a:rPr>
              <a:t> support </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You can also check your cases in the Health Buzz system</a:t>
            </a:r>
          </a:p>
          <a:p>
            <a:pPr marL="171450"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The different discrepancies status are DS1, DOP,NC and QC2 </a:t>
            </a:r>
          </a:p>
          <a:p>
            <a:pPr lvl="1"/>
            <a:r>
              <a:rPr lang="en-US" sz="900" dirty="0" smtClean="0">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sz="1050" b="1" dirty="0" smtClean="0"/>
          </a:p>
          <a:p>
            <a:endParaRPr lang="en-US" sz="1050"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26</a:t>
            </a:fld>
            <a:endParaRPr lang="it-IT" dirty="0"/>
          </a:p>
        </p:txBody>
      </p:sp>
    </p:spTree>
    <p:extLst>
      <p:ext uri="{BB962C8B-B14F-4D97-AF65-F5344CB8AC3E}">
        <p14:creationId xmlns:p14="http://schemas.microsoft.com/office/powerpoint/2010/main" val="284121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Frequently  Asked Questions</a:t>
            </a:r>
            <a:endParaRPr lang="en-US" dirty="0"/>
          </a:p>
        </p:txBody>
      </p:sp>
      <p:sp>
        <p:nvSpPr>
          <p:cNvPr id="4" name="Text Placeholder 3"/>
          <p:cNvSpPr>
            <a:spLocks noGrp="1"/>
          </p:cNvSpPr>
          <p:nvPr>
            <p:ph type="body" sz="quarter" idx="14"/>
          </p:nvPr>
        </p:nvSpPr>
        <p:spPr>
          <a:xfrm>
            <a:off x="381000" y="1143000"/>
            <a:ext cx="8534400" cy="5105400"/>
          </a:xfrm>
        </p:spPr>
        <p:txBody>
          <a:bodyPr/>
          <a:lstStyle/>
          <a:p>
            <a:r>
              <a:rPr lang="en-US" sz="900" b="1" dirty="0" smtClean="0">
                <a:latin typeface="Verdana" panose="020B0604030504040204" pitchFamily="34" charset="0"/>
                <a:ea typeface="Verdana" panose="020B0604030504040204" pitchFamily="34" charset="0"/>
                <a:cs typeface="Verdana" panose="020B0604030504040204" pitchFamily="34" charset="0"/>
              </a:rPr>
              <a:t>5. How </a:t>
            </a:r>
            <a:r>
              <a:rPr lang="en-US" sz="900" b="1" dirty="0">
                <a:latin typeface="Verdana" panose="020B0604030504040204" pitchFamily="34" charset="0"/>
                <a:ea typeface="Verdana" panose="020B0604030504040204" pitchFamily="34" charset="0"/>
                <a:cs typeface="Verdana" panose="020B0604030504040204" pitchFamily="34" charset="0"/>
              </a:rPr>
              <a:t>t</a:t>
            </a:r>
            <a:r>
              <a:rPr lang="en-US" sz="900" b="1" dirty="0" smtClean="0">
                <a:latin typeface="Verdana" panose="020B0604030504040204" pitchFamily="34" charset="0"/>
                <a:ea typeface="Verdana" panose="020B0604030504040204" pitchFamily="34" charset="0"/>
                <a:cs typeface="Verdana" panose="020B0604030504040204" pitchFamily="34" charset="0"/>
              </a:rPr>
              <a:t>o resolve discrepancy?</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Review </a:t>
            </a:r>
            <a:r>
              <a:rPr lang="en-US" sz="900" dirty="0">
                <a:latin typeface="Verdana" panose="020B0604030504040204" pitchFamily="34" charset="0"/>
                <a:ea typeface="Verdana" panose="020B0604030504040204" pitchFamily="34" charset="0"/>
                <a:cs typeface="Verdana" panose="020B0604030504040204" pitchFamily="34" charset="0"/>
              </a:rPr>
              <a:t>the MIS and see the Proposal Status .The Proposal status description has been shared in the Health Buzz process </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Case </a:t>
            </a:r>
            <a:r>
              <a:rPr lang="en-US" sz="900" dirty="0">
                <a:latin typeface="Verdana" panose="020B0604030504040204" pitchFamily="34" charset="0"/>
                <a:ea typeface="Verdana" panose="020B0604030504040204" pitchFamily="34" charset="0"/>
                <a:cs typeface="Verdana" panose="020B0604030504040204" pitchFamily="34" charset="0"/>
              </a:rPr>
              <a:t>in Discrepancy – Solve the discrepancy and Close in </a:t>
            </a:r>
            <a:r>
              <a:rPr lang="en-US" sz="900" dirty="0" smtClean="0">
                <a:latin typeface="Verdana" panose="020B0604030504040204" pitchFamily="34" charset="0"/>
                <a:ea typeface="Verdana" panose="020B0604030504040204" pitchFamily="34" charset="0"/>
                <a:cs typeface="Verdana" panose="020B0604030504040204" pitchFamily="34" charset="0"/>
              </a:rPr>
              <a:t>system .if any documents are required to  be submitted, please hand over to ops for scanning and upload into the system.</a:t>
            </a:r>
            <a:endParaRPr lang="en-US" sz="900" dirty="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Case in NC -please get the premium</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If the Case </a:t>
            </a:r>
            <a:r>
              <a:rPr lang="en-US" sz="900" dirty="0">
                <a:latin typeface="Verdana" panose="020B0604030504040204" pitchFamily="34" charset="0"/>
                <a:ea typeface="Verdana" panose="020B0604030504040204" pitchFamily="34" charset="0"/>
                <a:cs typeface="Verdana" panose="020B0604030504040204" pitchFamily="34" charset="0"/>
              </a:rPr>
              <a:t>in QC2 </a:t>
            </a:r>
            <a:r>
              <a:rPr lang="en-US" sz="900" dirty="0" smtClean="0">
                <a:latin typeface="Verdana" panose="020B0604030504040204" pitchFamily="34" charset="0"/>
                <a:ea typeface="Verdana" panose="020B0604030504040204" pitchFamily="34" charset="0"/>
                <a:cs typeface="Verdana" panose="020B0604030504040204" pitchFamily="34" charset="0"/>
              </a:rPr>
              <a:t>– please check if there is any shortfall of premium to be remitted as mentioned in FAQ2 above. Policy </a:t>
            </a:r>
            <a:r>
              <a:rPr lang="en-US" sz="900" dirty="0">
                <a:latin typeface="Verdana" panose="020B0604030504040204" pitchFamily="34" charset="0"/>
                <a:ea typeface="Verdana" panose="020B0604030504040204" pitchFamily="34" charset="0"/>
                <a:cs typeface="Verdana" panose="020B0604030504040204" pitchFamily="34" charset="0"/>
              </a:rPr>
              <a:t>to be issued by the branch subject to </a:t>
            </a:r>
            <a:r>
              <a:rPr lang="en-US" sz="900" dirty="0" smtClean="0">
                <a:latin typeface="Verdana" panose="020B0604030504040204" pitchFamily="34" charset="0"/>
                <a:ea typeface="Verdana" panose="020B0604030504040204" pitchFamily="34" charset="0"/>
                <a:cs typeface="Verdana" panose="020B0604030504040204" pitchFamily="34" charset="0"/>
              </a:rPr>
              <a:t>receipt being available</a:t>
            </a:r>
            <a:r>
              <a:rPr lang="en-US" sz="900" dirty="0">
                <a:latin typeface="Verdana" panose="020B0604030504040204" pitchFamily="34" charset="0"/>
                <a:ea typeface="Verdana" panose="020B0604030504040204" pitchFamily="34" charset="0"/>
                <a:cs typeface="Verdana" panose="020B0604030504040204" pitchFamily="34" charset="0"/>
              </a:rPr>
              <a:t>.</a:t>
            </a:r>
            <a:r>
              <a:rPr lang="en-US" sz="900" dirty="0" smtClean="0">
                <a:latin typeface="Verdana" panose="020B0604030504040204" pitchFamily="34" charset="0"/>
                <a:ea typeface="Verdana" panose="020B0604030504040204" pitchFamily="34" charset="0"/>
                <a:cs typeface="Verdana" panose="020B0604030504040204" pitchFamily="34" charset="0"/>
              </a:rPr>
              <a:t> </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The </a:t>
            </a:r>
            <a:r>
              <a:rPr lang="en-US" sz="900" dirty="0">
                <a:latin typeface="Verdana" panose="020B0604030504040204" pitchFamily="34" charset="0"/>
                <a:ea typeface="Verdana" panose="020B0604030504040204" pitchFamily="34" charset="0"/>
                <a:cs typeface="Verdana" panose="020B0604030504040204" pitchFamily="34" charset="0"/>
              </a:rPr>
              <a:t>process of closing the discrepancy is explained </a:t>
            </a:r>
            <a:r>
              <a:rPr lang="en-US" sz="900" dirty="0" smtClean="0">
                <a:latin typeface="Verdana" panose="020B0604030504040204" pitchFamily="34" charset="0"/>
                <a:ea typeface="Verdana" panose="020B0604030504040204" pitchFamily="34" charset="0"/>
                <a:cs typeface="Verdana" panose="020B0604030504040204" pitchFamily="34" charset="0"/>
              </a:rPr>
              <a:t>in detail </a:t>
            </a:r>
            <a:r>
              <a:rPr lang="en-US" sz="900" dirty="0">
                <a:latin typeface="Verdana" panose="020B0604030504040204" pitchFamily="34" charset="0"/>
                <a:ea typeface="Verdana" panose="020B0604030504040204" pitchFamily="34" charset="0"/>
                <a:cs typeface="Verdana" panose="020B0604030504040204" pitchFamily="34" charset="0"/>
              </a:rPr>
              <a:t>the Health Buzz Process.</a:t>
            </a:r>
          </a:p>
          <a:p>
            <a:pPr marL="171450" indent="-171450">
              <a:buFont typeface="Arial" panose="020B0604020202020204" pitchFamily="34" charset="0"/>
              <a:buChar char="•"/>
            </a:pPr>
            <a:endParaRPr lang="en-US" sz="900" dirty="0" smtClean="0">
              <a:latin typeface="Verdana" panose="020B0604030504040204" pitchFamily="34" charset="0"/>
              <a:ea typeface="Verdana" panose="020B0604030504040204" pitchFamily="34" charset="0"/>
              <a:cs typeface="Verdana" panose="020B0604030504040204" pitchFamily="34" charset="0"/>
            </a:endParaRPr>
          </a:p>
          <a:p>
            <a:r>
              <a:rPr lang="en-US" sz="900" b="1" dirty="0" smtClean="0">
                <a:latin typeface="Verdana" panose="020B0604030504040204" pitchFamily="34" charset="0"/>
                <a:ea typeface="Verdana" panose="020B0604030504040204" pitchFamily="34" charset="0"/>
                <a:cs typeface="Verdana" panose="020B0604030504040204" pitchFamily="34" charset="0"/>
              </a:rPr>
              <a:t>6. How </a:t>
            </a:r>
            <a:r>
              <a:rPr lang="en-US" sz="900" b="1" dirty="0">
                <a:latin typeface="Verdana" panose="020B0604030504040204" pitchFamily="34" charset="0"/>
                <a:ea typeface="Verdana" panose="020B0604030504040204" pitchFamily="34" charset="0"/>
                <a:cs typeface="Verdana" panose="020B0604030504040204" pitchFamily="34" charset="0"/>
              </a:rPr>
              <a:t>to resolve </a:t>
            </a:r>
            <a:r>
              <a:rPr lang="en-US" sz="900" b="1" dirty="0" smtClean="0">
                <a:latin typeface="Verdana" panose="020B0604030504040204" pitchFamily="34" charset="0"/>
                <a:ea typeface="Verdana" panose="020B0604030504040204" pitchFamily="34" charset="0"/>
                <a:cs typeface="Verdana" panose="020B0604030504040204" pitchFamily="34" charset="0"/>
              </a:rPr>
              <a:t>discrepancy in the system?</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Go to </a:t>
            </a:r>
            <a:r>
              <a:rPr lang="en-US" sz="900" b="1" dirty="0" smtClean="0">
                <a:latin typeface="Verdana" panose="020B0604030504040204" pitchFamily="34" charset="0"/>
                <a:ea typeface="Verdana" panose="020B0604030504040204" pitchFamily="34" charset="0"/>
                <a:cs typeface="Verdana" panose="020B0604030504040204" pitchFamily="34" charset="0"/>
              </a:rPr>
              <a:t>Underwriting Tab, </a:t>
            </a:r>
            <a:r>
              <a:rPr lang="en-US" sz="900" dirty="0" smtClean="0">
                <a:latin typeface="Verdana" panose="020B0604030504040204" pitchFamily="34" charset="0"/>
                <a:ea typeface="Verdana" panose="020B0604030504040204" pitchFamily="34" charset="0"/>
                <a:cs typeface="Verdana" panose="020B0604030504040204" pitchFamily="34" charset="0"/>
              </a:rPr>
              <a:t>From the drop down list appearing on left side, select “ View/Manage Proposal Discrepancy OPS”</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Enter the DCN # or the Proposal No and search</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Click on Proceed option and view the </a:t>
            </a:r>
            <a:r>
              <a:rPr lang="en-US" sz="900" b="1" dirty="0" smtClean="0">
                <a:latin typeface="Verdana" panose="020B0604030504040204" pitchFamily="34" charset="0"/>
                <a:ea typeface="Verdana" panose="020B0604030504040204" pitchFamily="34" charset="0"/>
                <a:cs typeface="Verdana" panose="020B0604030504040204" pitchFamily="34" charset="0"/>
              </a:rPr>
              <a:t>Open Discrepancy. Click on Close option </a:t>
            </a:r>
            <a:r>
              <a:rPr lang="en-US" sz="900" dirty="0" smtClean="0">
                <a:latin typeface="Verdana" panose="020B0604030504040204" pitchFamily="34" charset="0"/>
                <a:ea typeface="Verdana" panose="020B0604030504040204" pitchFamily="34" charset="0"/>
                <a:cs typeface="Verdana" panose="020B0604030504040204" pitchFamily="34" charset="0"/>
              </a:rPr>
              <a:t>and a new </a:t>
            </a:r>
            <a:r>
              <a:rPr lang="en-US" sz="900" b="1" dirty="0" smtClean="0">
                <a:latin typeface="Verdana" panose="020B0604030504040204" pitchFamily="34" charset="0"/>
                <a:ea typeface="Verdana" panose="020B0604030504040204" pitchFamily="34" charset="0"/>
                <a:cs typeface="Verdana" panose="020B0604030504040204" pitchFamily="34" charset="0"/>
              </a:rPr>
              <a:t>Close discrepancy</a:t>
            </a:r>
            <a:r>
              <a:rPr lang="en-US" sz="900" dirty="0" smtClean="0">
                <a:latin typeface="Verdana" panose="020B0604030504040204" pitchFamily="34" charset="0"/>
                <a:ea typeface="Verdana" panose="020B0604030504040204" pitchFamily="34" charset="0"/>
                <a:cs typeface="Verdana" panose="020B0604030504040204" pitchFamily="34" charset="0"/>
              </a:rPr>
              <a:t> tab will appear.</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Click on </a:t>
            </a:r>
            <a:r>
              <a:rPr lang="en-US" sz="900" b="1" dirty="0" smtClean="0">
                <a:latin typeface="Verdana" panose="020B0604030504040204" pitchFamily="34" charset="0"/>
                <a:ea typeface="Verdana" panose="020B0604030504040204" pitchFamily="34" charset="0"/>
                <a:cs typeface="Verdana" panose="020B0604030504040204" pitchFamily="34" charset="0"/>
              </a:rPr>
              <a:t>Select</a:t>
            </a:r>
            <a:r>
              <a:rPr lang="en-US" sz="900" dirty="0" smtClean="0">
                <a:latin typeface="Verdana" panose="020B0604030504040204" pitchFamily="34" charset="0"/>
                <a:ea typeface="Verdana" panose="020B0604030504040204" pitchFamily="34" charset="0"/>
                <a:cs typeface="Verdana" panose="020B0604030504040204" pitchFamily="34" charset="0"/>
              </a:rPr>
              <a:t> button and also on </a:t>
            </a:r>
            <a:r>
              <a:rPr lang="en-US" sz="900" b="1" dirty="0" smtClean="0">
                <a:latin typeface="Verdana" panose="020B0604030504040204" pitchFamily="34" charset="0"/>
                <a:ea typeface="Verdana" panose="020B0604030504040204" pitchFamily="34" charset="0"/>
                <a:cs typeface="Verdana" panose="020B0604030504040204" pitchFamily="34" charset="0"/>
              </a:rPr>
              <a:t>Close</a:t>
            </a:r>
            <a:r>
              <a:rPr lang="en-US" sz="900" dirty="0" smtClean="0">
                <a:latin typeface="Verdana" panose="020B0604030504040204" pitchFamily="34" charset="0"/>
                <a:ea typeface="Verdana" panose="020B0604030504040204" pitchFamily="34" charset="0"/>
                <a:cs typeface="Verdana" panose="020B0604030504040204" pitchFamily="34" charset="0"/>
              </a:rPr>
              <a:t> and further enter the Discrepancy resolution details in the </a:t>
            </a:r>
            <a:r>
              <a:rPr lang="en-US" sz="900" b="1" dirty="0" smtClean="0">
                <a:latin typeface="Verdana" panose="020B0604030504040204" pitchFamily="34" charset="0"/>
                <a:ea typeface="Verdana" panose="020B0604030504040204" pitchFamily="34" charset="0"/>
                <a:cs typeface="Verdana" panose="020B0604030504040204" pitchFamily="34" charset="0"/>
              </a:rPr>
              <a:t>Remarks</a:t>
            </a:r>
            <a:r>
              <a:rPr lang="en-US" sz="900" dirty="0" smtClean="0">
                <a:latin typeface="Verdana" panose="020B0604030504040204" pitchFamily="34" charset="0"/>
                <a:ea typeface="Verdana" panose="020B0604030504040204" pitchFamily="34" charset="0"/>
                <a:cs typeface="Verdana" panose="020B0604030504040204" pitchFamily="34" charset="0"/>
              </a:rPr>
              <a:t> and </a:t>
            </a:r>
            <a:r>
              <a:rPr lang="en-US" sz="900" b="1" dirty="0" smtClean="0">
                <a:latin typeface="Verdana" panose="020B0604030504040204" pitchFamily="34" charset="0"/>
                <a:ea typeface="Verdana" panose="020B0604030504040204" pitchFamily="34" charset="0"/>
                <a:cs typeface="Verdana" panose="020B0604030504040204" pitchFamily="34" charset="0"/>
              </a:rPr>
              <a:t>Close Remarks </a:t>
            </a:r>
            <a:r>
              <a:rPr lang="en-US" sz="900" dirty="0" smtClean="0">
                <a:latin typeface="Verdana" panose="020B0604030504040204" pitchFamily="34" charset="0"/>
                <a:ea typeface="Verdana" panose="020B0604030504040204" pitchFamily="34" charset="0"/>
                <a:cs typeface="Verdana" panose="020B0604030504040204" pitchFamily="34" charset="0"/>
              </a:rPr>
              <a:t>Fields. And finally click on </a:t>
            </a:r>
            <a:r>
              <a:rPr lang="en-US" sz="900" b="1" dirty="0" smtClean="0">
                <a:latin typeface="Verdana" panose="020B0604030504040204" pitchFamily="34" charset="0"/>
                <a:ea typeface="Verdana" panose="020B0604030504040204" pitchFamily="34" charset="0"/>
                <a:cs typeface="Verdana" panose="020B0604030504040204" pitchFamily="34" charset="0"/>
              </a:rPr>
              <a:t>Close Discrepancy </a:t>
            </a:r>
            <a:r>
              <a:rPr lang="en-US" sz="900" dirty="0" smtClean="0">
                <a:latin typeface="Verdana" panose="020B0604030504040204" pitchFamily="34" charset="0"/>
                <a:ea typeface="Verdana" panose="020B0604030504040204" pitchFamily="34" charset="0"/>
                <a:cs typeface="Verdana" panose="020B0604030504040204" pitchFamily="34" charset="0"/>
              </a:rPr>
              <a:t>tab.</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b="1" dirty="0">
                <a:latin typeface="Verdana" panose="020B0604030504040204" pitchFamily="34" charset="0"/>
                <a:ea typeface="Verdana" panose="020B0604030504040204" pitchFamily="34" charset="0"/>
                <a:cs typeface="Verdana" panose="020B0604030504040204" pitchFamily="34" charset="0"/>
              </a:rPr>
              <a:t>7. Why is a case referred to Underwriter?</a:t>
            </a:r>
            <a:endParaRPr lang="en-US" sz="9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Case has certain medical declarations in Proposal Form.</a:t>
            </a: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Declined cases are revoked by Ops team.</a:t>
            </a: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Any deviation in Underwriting Guidelines</a:t>
            </a:r>
            <a:r>
              <a:rPr lang="en-US" sz="900" dirty="0" smtClean="0">
                <a:latin typeface="Verdana" panose="020B0604030504040204" pitchFamily="34" charset="0"/>
                <a:ea typeface="Verdana" panose="020B0604030504040204" pitchFamily="34" charset="0"/>
                <a:cs typeface="Verdana" panose="020B0604030504040204" pitchFamily="34" charset="0"/>
              </a:rPr>
              <a:t>.</a:t>
            </a:r>
          </a:p>
          <a:p>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b="1" dirty="0">
                <a:latin typeface="Verdana" panose="020B0604030504040204" pitchFamily="34" charset="0"/>
                <a:ea typeface="Verdana" panose="020B0604030504040204" pitchFamily="34" charset="0"/>
                <a:cs typeface="Verdana" panose="020B0604030504040204" pitchFamily="34" charset="0"/>
              </a:rPr>
              <a:t>8.  When will the Medicals be triggered?</a:t>
            </a:r>
            <a:endParaRPr lang="en-US" sz="9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Medicals will be triggered only once the PROPOSAL is in the UW bucket and there is no further Discrepancy raised by the UW.</a:t>
            </a: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Incase there is any underwriting requirement for any documents or query about the proposal  ,the case will be in Discrepancy again till it is further solved by the branch sales/branch ops.</a:t>
            </a:r>
          </a:p>
          <a:p>
            <a:endParaRPr lang="en-US" sz="1100" dirty="0"/>
          </a:p>
          <a:p>
            <a:r>
              <a:rPr lang="en-US" sz="1100" dirty="0" smtClean="0"/>
              <a:t> </a:t>
            </a:r>
            <a:endParaRPr lang="en-US" sz="1100"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27</a:t>
            </a:fld>
            <a:endParaRPr lang="it-IT" dirty="0"/>
          </a:p>
        </p:txBody>
      </p:sp>
    </p:spTree>
    <p:extLst>
      <p:ext uri="{BB962C8B-B14F-4D97-AF65-F5344CB8AC3E}">
        <p14:creationId xmlns:p14="http://schemas.microsoft.com/office/powerpoint/2010/main" val="41594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Frequently  Asked Questions</a:t>
            </a:r>
          </a:p>
        </p:txBody>
      </p:sp>
      <p:sp>
        <p:nvSpPr>
          <p:cNvPr id="4" name="Text Placeholder 3"/>
          <p:cNvSpPr>
            <a:spLocks noGrp="1"/>
          </p:cNvSpPr>
          <p:nvPr>
            <p:ph type="body" sz="quarter" idx="14"/>
          </p:nvPr>
        </p:nvSpPr>
        <p:spPr>
          <a:xfrm>
            <a:off x="381000" y="838200"/>
            <a:ext cx="8391525" cy="5029200"/>
          </a:xfrm>
        </p:spPr>
        <p:txBody>
          <a:bodyPr/>
          <a:lstStyle/>
          <a:p>
            <a:r>
              <a:rPr lang="en-US" sz="900" b="1" dirty="0" smtClean="0">
                <a:latin typeface="Verdana" panose="020B0604030504040204" pitchFamily="34" charset="0"/>
                <a:ea typeface="Verdana" panose="020B0604030504040204" pitchFamily="34" charset="0"/>
                <a:cs typeface="Verdana" panose="020B0604030504040204" pitchFamily="34" charset="0"/>
              </a:rPr>
              <a:t>9. How is the Policy inception date calculated in the HBZ system?</a:t>
            </a:r>
          </a:p>
          <a:p>
            <a:pPr marL="171450" indent="-171450">
              <a:buFont typeface="Wingdings" panose="05000000000000000000" pitchFamily="2" charset="2"/>
              <a:buChar char="Ø"/>
            </a:pPr>
            <a:r>
              <a:rPr lang="en-US" sz="900" dirty="0" smtClean="0">
                <a:latin typeface="Verdana" panose="020B0604030504040204" pitchFamily="34" charset="0"/>
                <a:ea typeface="Verdana" panose="020B0604030504040204" pitchFamily="34" charset="0"/>
                <a:cs typeface="Verdana" panose="020B0604030504040204" pitchFamily="34" charset="0"/>
              </a:rPr>
              <a:t>Risk Inception date – Non-medical cases/STP</a:t>
            </a:r>
          </a:p>
          <a:p>
            <a:endParaRPr lang="en-US" sz="9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If payment is received through NEFT/ </a:t>
            </a:r>
            <a:r>
              <a:rPr lang="en-US" sz="900" dirty="0" err="1" smtClean="0">
                <a:latin typeface="Verdana" panose="020B0604030504040204" pitchFamily="34" charset="0"/>
                <a:ea typeface="Verdana" panose="020B0604030504040204" pitchFamily="34" charset="0"/>
                <a:cs typeface="Verdana" panose="020B0604030504040204" pitchFamily="34" charset="0"/>
              </a:rPr>
              <a:t>QuickPay</a:t>
            </a:r>
            <a:r>
              <a:rPr lang="en-US" sz="900" dirty="0" smtClean="0">
                <a:latin typeface="Verdana" panose="020B0604030504040204" pitchFamily="34" charset="0"/>
                <a:ea typeface="Verdana" panose="020B0604030504040204" pitchFamily="34" charset="0"/>
                <a:cs typeface="Verdana" panose="020B0604030504040204" pitchFamily="34" charset="0"/>
              </a:rPr>
              <a:t>  	: Risk </a:t>
            </a:r>
            <a:r>
              <a:rPr lang="en-US" sz="900" dirty="0">
                <a:latin typeface="Verdana" panose="020B0604030504040204" pitchFamily="34" charset="0"/>
                <a:ea typeface="Verdana" panose="020B0604030504040204" pitchFamily="34" charset="0"/>
                <a:cs typeface="Verdana" panose="020B0604030504040204" pitchFamily="34" charset="0"/>
              </a:rPr>
              <a:t>inception date is the date of </a:t>
            </a:r>
            <a:r>
              <a:rPr lang="en-US" sz="900" dirty="0" smtClean="0">
                <a:latin typeface="Verdana" panose="020B0604030504040204" pitchFamily="34" charset="0"/>
                <a:ea typeface="Verdana" panose="020B0604030504040204" pitchFamily="34" charset="0"/>
                <a:cs typeface="Verdana" panose="020B0604030504040204" pitchFamily="34" charset="0"/>
              </a:rPr>
              <a:t>payment received from the customer.</a:t>
            </a:r>
          </a:p>
          <a:p>
            <a:pPr marL="628650" lvl="1" indent="-171450">
              <a:buFont typeface="Arial"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If payment received </a:t>
            </a:r>
            <a:r>
              <a:rPr lang="en-US" sz="900" dirty="0" smtClean="0">
                <a:latin typeface="Verdana" panose="020B0604030504040204" pitchFamily="34" charset="0"/>
                <a:ea typeface="Verdana" panose="020B0604030504040204" pitchFamily="34" charset="0"/>
                <a:cs typeface="Verdana" panose="020B0604030504040204" pitchFamily="34" charset="0"/>
              </a:rPr>
              <a:t>through Cheque 	: Risk </a:t>
            </a:r>
            <a:r>
              <a:rPr lang="en-US" sz="900" dirty="0">
                <a:latin typeface="Verdana" panose="020B0604030504040204" pitchFamily="34" charset="0"/>
                <a:ea typeface="Verdana" panose="020B0604030504040204" pitchFamily="34" charset="0"/>
                <a:cs typeface="Verdana" panose="020B0604030504040204" pitchFamily="34" charset="0"/>
              </a:rPr>
              <a:t>inception date is the date of </a:t>
            </a:r>
            <a:r>
              <a:rPr lang="en-US" sz="900" dirty="0" smtClean="0">
                <a:latin typeface="Verdana" panose="020B0604030504040204" pitchFamily="34" charset="0"/>
                <a:ea typeface="Verdana" panose="020B0604030504040204" pitchFamily="34" charset="0"/>
                <a:cs typeface="Verdana" panose="020B0604030504040204" pitchFamily="34" charset="0"/>
              </a:rPr>
              <a:t>Receipt or Inward date whichever is earlier</a:t>
            </a:r>
          </a:p>
          <a:p>
            <a:pPr marL="628650" lvl="1" indent="-171450">
              <a:buFont typeface="Arial"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If payment received through </a:t>
            </a:r>
            <a:r>
              <a:rPr lang="en-US" sz="900" dirty="0" smtClean="0">
                <a:latin typeface="Verdana" panose="020B0604030504040204" pitchFamily="34" charset="0"/>
                <a:ea typeface="Verdana" panose="020B0604030504040204" pitchFamily="34" charset="0"/>
                <a:cs typeface="Verdana" panose="020B0604030504040204" pitchFamily="34" charset="0"/>
              </a:rPr>
              <a:t>Cash		</a:t>
            </a:r>
            <a:r>
              <a:rPr lang="en-US" sz="900" dirty="0">
                <a:latin typeface="Verdana" panose="020B0604030504040204" pitchFamily="34" charset="0"/>
                <a:ea typeface="Verdana" panose="020B0604030504040204" pitchFamily="34" charset="0"/>
                <a:cs typeface="Verdana" panose="020B0604030504040204" pitchFamily="34" charset="0"/>
              </a:rPr>
              <a:t> : Risk inception date is the date of </a:t>
            </a:r>
            <a:r>
              <a:rPr lang="en-US" sz="900" dirty="0" smtClean="0">
                <a:latin typeface="Verdana" panose="020B0604030504040204" pitchFamily="34" charset="0"/>
                <a:ea typeface="Verdana" panose="020B0604030504040204" pitchFamily="34" charset="0"/>
                <a:cs typeface="Verdana" panose="020B0604030504040204" pitchFamily="34" charset="0"/>
              </a:rPr>
              <a:t>Receipting</a:t>
            </a:r>
          </a:p>
          <a:p>
            <a:pPr lvl="1"/>
            <a:endParaRPr lang="en-US" sz="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en-US" sz="900" dirty="0" smtClean="0">
                <a:latin typeface="Verdana" panose="020B0604030504040204" pitchFamily="34" charset="0"/>
                <a:ea typeface="Verdana" panose="020B0604030504040204" pitchFamily="34" charset="0"/>
                <a:cs typeface="Verdana" panose="020B0604030504040204" pitchFamily="34" charset="0"/>
              </a:rPr>
              <a:t>Risk </a:t>
            </a:r>
            <a:r>
              <a:rPr lang="en-US" sz="900" dirty="0">
                <a:latin typeface="Verdana" panose="020B0604030504040204" pitchFamily="34" charset="0"/>
                <a:ea typeface="Verdana" panose="020B0604030504040204" pitchFamily="34" charset="0"/>
                <a:cs typeface="Verdana" panose="020B0604030504040204" pitchFamily="34" charset="0"/>
              </a:rPr>
              <a:t>Inception date </a:t>
            </a:r>
            <a:r>
              <a:rPr lang="en-US" sz="900" dirty="0" smtClean="0">
                <a:latin typeface="Verdana" panose="020B0604030504040204" pitchFamily="34" charset="0"/>
                <a:ea typeface="Verdana" panose="020B0604030504040204" pitchFamily="34" charset="0"/>
                <a:cs typeface="Verdana" panose="020B0604030504040204" pitchFamily="34" charset="0"/>
              </a:rPr>
              <a:t>-  Medical Referred case- Premium with UW Loading</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Risk </a:t>
            </a:r>
            <a:r>
              <a:rPr lang="en-US" sz="900" dirty="0">
                <a:latin typeface="Verdana" panose="020B0604030504040204" pitchFamily="34" charset="0"/>
                <a:ea typeface="Verdana" panose="020B0604030504040204" pitchFamily="34" charset="0"/>
                <a:cs typeface="Verdana" panose="020B0604030504040204" pitchFamily="34" charset="0"/>
              </a:rPr>
              <a:t>inception date would be the underwriters approval date or premium received date ,whichever is later.</a:t>
            </a:r>
          </a:p>
          <a:p>
            <a:endParaRPr lang="en-US" sz="9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en-US" sz="900" dirty="0" smtClean="0">
                <a:latin typeface="Verdana" panose="020B0604030504040204" pitchFamily="34" charset="0"/>
                <a:ea typeface="Verdana" panose="020B0604030504040204" pitchFamily="34" charset="0"/>
                <a:cs typeface="Verdana" panose="020B0604030504040204" pitchFamily="34" charset="0"/>
              </a:rPr>
              <a:t>Risk </a:t>
            </a:r>
            <a:r>
              <a:rPr lang="en-US" sz="900" dirty="0">
                <a:latin typeface="Verdana" panose="020B0604030504040204" pitchFamily="34" charset="0"/>
                <a:ea typeface="Verdana" panose="020B0604030504040204" pitchFamily="34" charset="0"/>
                <a:cs typeface="Verdana" panose="020B0604030504040204" pitchFamily="34" charset="0"/>
              </a:rPr>
              <a:t>Inception date: - </a:t>
            </a:r>
            <a:r>
              <a:rPr lang="en-US" sz="900" dirty="0" smtClean="0">
                <a:latin typeface="Verdana" panose="020B0604030504040204" pitchFamily="34" charset="0"/>
                <a:ea typeface="Verdana" panose="020B0604030504040204" pitchFamily="34" charset="0"/>
                <a:cs typeface="Verdana" panose="020B0604030504040204" pitchFamily="34" charset="0"/>
              </a:rPr>
              <a:t>Medical cases/non-</a:t>
            </a:r>
            <a:r>
              <a:rPr lang="en-US" sz="900" dirty="0" err="1" smtClean="0">
                <a:latin typeface="Verdana" panose="020B0604030504040204" pitchFamily="34" charset="0"/>
                <a:ea typeface="Verdana" panose="020B0604030504040204" pitchFamily="34" charset="0"/>
                <a:cs typeface="Verdana" panose="020B0604030504040204" pitchFamily="34" charset="0"/>
              </a:rPr>
              <a:t>stp</a:t>
            </a:r>
            <a:r>
              <a:rPr lang="en-US" sz="900" dirty="0" smtClean="0">
                <a:latin typeface="Verdana" panose="020B0604030504040204" pitchFamily="34" charset="0"/>
                <a:ea typeface="Verdana" panose="020B0604030504040204" pitchFamily="34" charset="0"/>
                <a:cs typeface="Verdana" panose="020B0604030504040204" pitchFamily="34" charset="0"/>
              </a:rPr>
              <a:t> cases</a:t>
            </a:r>
            <a:endParaRPr lang="en-US" sz="9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Risk inception date is the date of proposal acceptance by the underwriter and subject to premium collection, whichever is later. </a:t>
            </a: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However, While inwarding the proposal form the default Period of insurance desired has to be the date of proposal inwarding.</a:t>
            </a:r>
          </a:p>
          <a:p>
            <a:pPr marL="742950" lvl="1" indent="-2857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Don’t collect the premium in advance, premium to be collected only after acceptance by the underwriter. </a:t>
            </a:r>
            <a:endParaRPr lang="en-US" sz="900" dirty="0" smtClean="0">
              <a:latin typeface="Verdana" panose="020B0604030504040204" pitchFamily="34" charset="0"/>
              <a:ea typeface="Verdana" panose="020B0604030504040204" pitchFamily="34" charset="0"/>
              <a:cs typeface="Verdana" panose="020B0604030504040204" pitchFamily="34" charset="0"/>
            </a:endParaRPr>
          </a:p>
          <a:p>
            <a:pPr lvl="1"/>
            <a:endParaRPr lang="en-US" sz="900" dirty="0">
              <a:latin typeface="Verdana" panose="020B0604030504040204" pitchFamily="34" charset="0"/>
              <a:ea typeface="Verdana" panose="020B0604030504040204" pitchFamily="34" charset="0"/>
              <a:cs typeface="Verdana" panose="020B0604030504040204" pitchFamily="34" charset="0"/>
            </a:endParaRPr>
          </a:p>
          <a:p>
            <a:r>
              <a:rPr lang="en-US" sz="900" b="1" dirty="0" smtClean="0">
                <a:latin typeface="Verdana" panose="020B0604030504040204" pitchFamily="34" charset="0"/>
                <a:ea typeface="Verdana" panose="020B0604030504040204" pitchFamily="34" charset="0"/>
                <a:cs typeface="Verdana" panose="020B0604030504040204" pitchFamily="34" charset="0"/>
              </a:rPr>
              <a:t>10. How to identify if additional loading has been levied by UW on the proposal?</a:t>
            </a:r>
          </a:p>
          <a:p>
            <a:pPr marL="628650" lvl="1" indent="-171450">
              <a:buFont typeface="Arial" panose="020B0604020202020204" pitchFamily="34" charset="0"/>
              <a:buChar char="•"/>
            </a:pPr>
            <a:r>
              <a:rPr lang="en-US" sz="900" dirty="0" smtClean="0">
                <a:latin typeface="Verdana" panose="020B0604030504040204" pitchFamily="34" charset="0"/>
                <a:ea typeface="Verdana" panose="020B0604030504040204" pitchFamily="34" charset="0"/>
                <a:cs typeface="Verdana" panose="020B0604030504040204" pitchFamily="34" charset="0"/>
              </a:rPr>
              <a:t>A Daily MIS ( DM-32) is circulated  which displays  the premium amount for the particular case under which there are two amounts. </a:t>
            </a:r>
          </a:p>
          <a:p>
            <a:pPr marL="685800" lvl="1" indent="-228600">
              <a:buAutoNum type="alphaLcParenR"/>
            </a:pPr>
            <a:r>
              <a:rPr lang="en-US" sz="900" dirty="0" smtClean="0">
                <a:latin typeface="Verdana" panose="020B0604030504040204" pitchFamily="34" charset="0"/>
                <a:ea typeface="Verdana" panose="020B0604030504040204" pitchFamily="34" charset="0"/>
                <a:cs typeface="Verdana" panose="020B0604030504040204" pitchFamily="34" charset="0"/>
              </a:rPr>
              <a:t>“Proposal Quote Amount “is the amount entered during inwarding of the proposal in HB system and the </a:t>
            </a:r>
          </a:p>
          <a:p>
            <a:pPr marL="685800" lvl="1" indent="-228600">
              <a:buAutoNum type="alphaLcParenR"/>
            </a:pPr>
            <a:r>
              <a:rPr lang="en-US" sz="900" dirty="0" smtClean="0">
                <a:latin typeface="Verdana" panose="020B0604030504040204" pitchFamily="34" charset="0"/>
                <a:ea typeface="Verdana" panose="020B0604030504040204" pitchFamily="34" charset="0"/>
                <a:cs typeface="Verdana" panose="020B0604030504040204" pitchFamily="34" charset="0"/>
              </a:rPr>
              <a:t>“Gross Premium Amount” is the amount which is inclusive of the loading levied by the UW after UW review. </a:t>
            </a:r>
            <a:r>
              <a:rPr lang="en-US" sz="900" b="1" dirty="0">
                <a:latin typeface="Verdana" panose="020B0604030504040204" pitchFamily="34" charset="0"/>
                <a:ea typeface="Verdana" panose="020B0604030504040204" pitchFamily="34" charset="0"/>
                <a:cs typeface="Verdana" panose="020B0604030504040204" pitchFamily="34" charset="0"/>
              </a:rPr>
              <a:t>	</a:t>
            </a:r>
          </a:p>
          <a:p>
            <a:endParaRPr lang="en-US" sz="900" b="1" dirty="0" smtClean="0">
              <a:latin typeface="Verdana" panose="020B0604030504040204" pitchFamily="34" charset="0"/>
              <a:ea typeface="Verdana" panose="020B0604030504040204" pitchFamily="34" charset="0"/>
              <a:cs typeface="Verdana" panose="020B0604030504040204" pitchFamily="34" charset="0"/>
            </a:endParaRPr>
          </a:p>
          <a:p>
            <a:r>
              <a:rPr lang="en-US" sz="900" b="1" dirty="0" smtClean="0">
                <a:latin typeface="Verdana" panose="020B0604030504040204" pitchFamily="34" charset="0"/>
                <a:ea typeface="Verdana" panose="020B0604030504040204" pitchFamily="34" charset="0"/>
                <a:cs typeface="Verdana" panose="020B0604030504040204" pitchFamily="34" charset="0"/>
              </a:rPr>
              <a:t>11. Can policy be issued from AGF?</a:t>
            </a:r>
          </a:p>
          <a:p>
            <a:r>
              <a:rPr lang="en-US" sz="900" dirty="0" smtClean="0">
                <a:latin typeface="Verdana" panose="020B0604030504040204" pitchFamily="34" charset="0"/>
                <a:ea typeface="Verdana" panose="020B0604030504040204" pitchFamily="34" charset="0"/>
                <a:cs typeface="Verdana" panose="020B0604030504040204" pitchFamily="34" charset="0"/>
              </a:rPr>
              <a:t>	</a:t>
            </a:r>
          </a:p>
          <a:p>
            <a:r>
              <a:rPr lang="en-US" sz="900" dirty="0" smtClean="0">
                <a:latin typeface="Verdana" panose="020B0604030504040204" pitchFamily="34" charset="0"/>
                <a:ea typeface="Verdana" panose="020B0604030504040204" pitchFamily="34" charset="0"/>
                <a:cs typeface="Verdana" panose="020B0604030504040204" pitchFamily="34" charset="0"/>
              </a:rPr>
              <a:t>Though </a:t>
            </a:r>
            <a:r>
              <a:rPr lang="en-US" sz="900" dirty="0">
                <a:latin typeface="Verdana" panose="020B0604030504040204" pitchFamily="34" charset="0"/>
                <a:ea typeface="Verdana" panose="020B0604030504040204" pitchFamily="34" charset="0"/>
                <a:cs typeface="Verdana" panose="020B0604030504040204" pitchFamily="34" charset="0"/>
              </a:rPr>
              <a:t>policy can be issued from the </a:t>
            </a:r>
            <a:r>
              <a:rPr lang="en-US" sz="900" dirty="0" smtClean="0">
                <a:latin typeface="Verdana" panose="020B0604030504040204" pitchFamily="34" charset="0"/>
                <a:ea typeface="Verdana" panose="020B0604030504040204" pitchFamily="34" charset="0"/>
                <a:cs typeface="Verdana" panose="020B0604030504040204" pitchFamily="34" charset="0"/>
              </a:rPr>
              <a:t>Agent </a:t>
            </a:r>
            <a:r>
              <a:rPr lang="en-US" sz="900" dirty="0">
                <a:latin typeface="Verdana" panose="020B0604030504040204" pitchFamily="34" charset="0"/>
                <a:ea typeface="Verdana" panose="020B0604030504040204" pitchFamily="34" charset="0"/>
                <a:cs typeface="Verdana" panose="020B0604030504040204" pitchFamily="34" charset="0"/>
              </a:rPr>
              <a:t>Float Account , </a:t>
            </a:r>
            <a:r>
              <a:rPr lang="en-US" sz="900" dirty="0" smtClean="0">
                <a:latin typeface="Verdana" panose="020B0604030504040204" pitchFamily="34" charset="0"/>
                <a:ea typeface="Verdana" panose="020B0604030504040204" pitchFamily="34" charset="0"/>
                <a:cs typeface="Verdana" panose="020B0604030504040204" pitchFamily="34" charset="0"/>
              </a:rPr>
              <a:t>there </a:t>
            </a:r>
            <a:r>
              <a:rPr lang="en-US" sz="900" dirty="0">
                <a:latin typeface="Verdana" panose="020B0604030504040204" pitchFamily="34" charset="0"/>
                <a:ea typeface="Verdana" panose="020B0604030504040204" pitchFamily="34" charset="0"/>
                <a:cs typeface="Verdana" panose="020B0604030504040204" pitchFamily="34" charset="0"/>
              </a:rPr>
              <a:t>is no 80 D certificate generated when the policy is issued </a:t>
            </a:r>
            <a:r>
              <a:rPr lang="en-US" sz="900" dirty="0" smtClean="0">
                <a:latin typeface="Verdana" panose="020B0604030504040204" pitchFamily="34" charset="0"/>
                <a:ea typeface="Verdana" panose="020B0604030504040204" pitchFamily="34" charset="0"/>
                <a:cs typeface="Verdana" panose="020B0604030504040204" pitchFamily="34" charset="0"/>
              </a:rPr>
              <a:t>from </a:t>
            </a:r>
            <a:r>
              <a:rPr lang="en-US" sz="900" dirty="0">
                <a:latin typeface="Verdana" panose="020B0604030504040204" pitchFamily="34" charset="0"/>
                <a:ea typeface="Verdana" panose="020B0604030504040204" pitchFamily="34" charset="0"/>
                <a:cs typeface="Verdana" panose="020B0604030504040204" pitchFamily="34" charset="0"/>
              </a:rPr>
              <a:t>agent float </a:t>
            </a:r>
            <a:r>
              <a:rPr lang="en-US" sz="900" dirty="0" smtClean="0">
                <a:latin typeface="Verdana" panose="020B0604030504040204" pitchFamily="34" charset="0"/>
                <a:ea typeface="Verdana" panose="020B0604030504040204" pitchFamily="34" charset="0"/>
                <a:cs typeface="Verdana" panose="020B0604030504040204" pitchFamily="34" charset="0"/>
              </a:rPr>
              <a:t>account. So please avoid using this option as it may lead to Customer grievances.</a:t>
            </a:r>
          </a:p>
          <a:p>
            <a:r>
              <a:rPr lang="en-US" sz="2100" b="1" dirty="0">
                <a:latin typeface="Verdana" panose="020B0604030504040204" pitchFamily="34" charset="0"/>
                <a:ea typeface="Verdana" panose="020B0604030504040204" pitchFamily="34" charset="0"/>
                <a:cs typeface="Verdana" panose="020B0604030504040204" pitchFamily="34" charset="0"/>
              </a:rPr>
              <a:t>	</a:t>
            </a:r>
          </a:p>
          <a:p>
            <a:endParaRPr 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p:txBody>
          <a:bodyPr/>
          <a:lstStyle/>
          <a:p>
            <a:fld id="{C465A074-71B0-1C47-A455-7677837C124E}" type="slidenum">
              <a:rPr lang="it-IT" smtClean="0"/>
              <a:pPr/>
              <a:t>28</a:t>
            </a:fld>
            <a:endParaRPr lang="it-IT" dirty="0"/>
          </a:p>
        </p:txBody>
      </p:sp>
    </p:spTree>
    <p:extLst>
      <p:ext uri="{BB962C8B-B14F-4D97-AF65-F5344CB8AC3E}">
        <p14:creationId xmlns:p14="http://schemas.microsoft.com/office/powerpoint/2010/main" val="2683413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Frequently  Asked Questions</a:t>
            </a:r>
          </a:p>
        </p:txBody>
      </p:sp>
      <p:sp>
        <p:nvSpPr>
          <p:cNvPr id="4" name="Text Placeholder 3"/>
          <p:cNvSpPr>
            <a:spLocks noGrp="1"/>
          </p:cNvSpPr>
          <p:nvPr>
            <p:ph type="body" sz="quarter" idx="14"/>
          </p:nvPr>
        </p:nvSpPr>
        <p:spPr>
          <a:xfrm>
            <a:off x="381000" y="838200"/>
            <a:ext cx="8391525" cy="5410200"/>
          </a:xfrm>
        </p:spPr>
        <p:txBody>
          <a:bodyPr/>
          <a:lstStyle/>
          <a:p>
            <a:r>
              <a:rPr lang="en-US" sz="900" b="1" dirty="0" smtClean="0">
                <a:latin typeface="Verdana" panose="020B0604030504040204" pitchFamily="34" charset="0"/>
                <a:ea typeface="Verdana" panose="020B0604030504040204" pitchFamily="34" charset="0"/>
                <a:cs typeface="Verdana" panose="020B0604030504040204" pitchFamily="34" charset="0"/>
              </a:rPr>
              <a:t>12.</a:t>
            </a:r>
            <a:r>
              <a:rPr lang="en-US" sz="900" b="1" dirty="0">
                <a:latin typeface="Verdana" panose="020B0604030504040204" pitchFamily="34" charset="0"/>
                <a:ea typeface="Verdana" panose="020B0604030504040204" pitchFamily="34" charset="0"/>
                <a:cs typeface="Verdana" panose="020B0604030504040204" pitchFamily="34" charset="0"/>
              </a:rPr>
              <a:t> Can we renew the policy after the expiry of the policy ? </a:t>
            </a:r>
            <a:r>
              <a:rPr lang="en-US" sz="900" b="1" dirty="0" smtClean="0">
                <a:latin typeface="Verdana" panose="020B0604030504040204" pitchFamily="34" charset="0"/>
                <a:ea typeface="Verdana" panose="020B0604030504040204" pitchFamily="34" charset="0"/>
                <a:cs typeface="Verdana" panose="020B0604030504040204" pitchFamily="34" charset="0"/>
              </a:rPr>
              <a:t>What </a:t>
            </a:r>
            <a:r>
              <a:rPr lang="en-US" sz="900" b="1" dirty="0">
                <a:latin typeface="Verdana" panose="020B0604030504040204" pitchFamily="34" charset="0"/>
                <a:ea typeface="Verdana" panose="020B0604030504040204" pitchFamily="34" charset="0"/>
                <a:cs typeface="Verdana" panose="020B0604030504040204" pitchFamily="34" charset="0"/>
              </a:rPr>
              <a:t>is a Grace Period</a:t>
            </a:r>
            <a:r>
              <a:rPr lang="en-US" sz="900" b="1" dirty="0" smtClean="0">
                <a:latin typeface="Verdana" panose="020B0604030504040204" pitchFamily="34" charset="0"/>
                <a:ea typeface="Verdana" panose="020B0604030504040204" pitchFamily="34" charset="0"/>
                <a:cs typeface="Verdana" panose="020B0604030504040204" pitchFamily="34" charset="0"/>
              </a:rPr>
              <a:t>?</a:t>
            </a:r>
            <a:endParaRPr lang="en-US" sz="900" b="1" dirty="0">
              <a:latin typeface="Verdana" panose="020B0604030504040204" pitchFamily="34" charset="0"/>
              <a:ea typeface="Verdana" panose="020B0604030504040204" pitchFamily="34" charset="0"/>
              <a:cs typeface="Verdana" panose="020B0604030504040204" pitchFamily="34" charset="0"/>
            </a:endParaRPr>
          </a:p>
          <a:p>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FG Renewal </a:t>
            </a:r>
          </a:p>
          <a:p>
            <a:pPr marL="171450" indent="-171450">
              <a:buFont typeface="Wingdings" panose="05000000000000000000" pitchFamily="2" charset="2"/>
              <a:buChar char="v"/>
            </a:pPr>
            <a:r>
              <a:rPr lang="en-US" sz="900" b="1" dirty="0" smtClean="0">
                <a:latin typeface="Verdana" panose="020B0604030504040204" pitchFamily="34" charset="0"/>
                <a:ea typeface="Verdana" panose="020B0604030504040204" pitchFamily="34" charset="0"/>
                <a:cs typeface="Verdana" panose="020B0604030504040204" pitchFamily="34" charset="0"/>
              </a:rPr>
              <a:t>Conditions</a:t>
            </a:r>
            <a:r>
              <a:rPr lang="en-US" sz="900" dirty="0" smtClean="0">
                <a:latin typeface="Verdana" panose="020B0604030504040204" pitchFamily="34" charset="0"/>
                <a:ea typeface="Verdana" panose="020B0604030504040204" pitchFamily="34" charset="0"/>
                <a:cs typeface="Verdana" panose="020B0604030504040204" pitchFamily="34" charset="0"/>
              </a:rPr>
              <a:t> – </a:t>
            </a:r>
            <a:r>
              <a:rPr lang="en-US" sz="900" dirty="0"/>
              <a:t>F</a:t>
            </a:r>
            <a:r>
              <a:rPr lang="en-US" sz="900" dirty="0">
                <a:latin typeface="Verdana" panose="020B0604030504040204" pitchFamily="34" charset="0"/>
                <a:ea typeface="Verdana" panose="020B0604030504040204" pitchFamily="34" charset="0"/>
                <a:cs typeface="Verdana" panose="020B0604030504040204" pitchFamily="34" charset="0"/>
              </a:rPr>
              <a:t>uture Generali policy has come for renewal after the expiry of the policy and the product remains as same.</a:t>
            </a:r>
          </a:p>
          <a:p>
            <a:pPr marL="171450" indent="-171450">
              <a:buFont typeface="Wingdings" panose="05000000000000000000" pitchFamily="2" charset="2"/>
              <a:buChar char="v"/>
            </a:pPr>
            <a:r>
              <a:rPr lang="en-US" sz="900" b="1" dirty="0" smtClean="0">
                <a:latin typeface="Verdana" panose="020B0604030504040204" pitchFamily="34" charset="0"/>
                <a:ea typeface="Verdana" panose="020B0604030504040204" pitchFamily="34" charset="0"/>
                <a:cs typeface="Verdana" panose="020B0604030504040204" pitchFamily="34" charset="0"/>
              </a:rPr>
              <a:t>Action </a:t>
            </a:r>
            <a:r>
              <a:rPr lang="en-US" sz="900" b="1" dirty="0">
                <a:latin typeface="Verdana" panose="020B0604030504040204" pitchFamily="34" charset="0"/>
                <a:ea typeface="Verdana" panose="020B0604030504040204" pitchFamily="34" charset="0"/>
                <a:cs typeface="Verdana" panose="020B0604030504040204" pitchFamily="34" charset="0"/>
              </a:rPr>
              <a:t>: </a:t>
            </a:r>
          </a:p>
          <a:p>
            <a:pPr marL="742950" lvl="1" indent="-285750">
              <a:buFont typeface="+mj-lt"/>
              <a:buAutoNum type="romanLcPeriod"/>
            </a:pPr>
            <a:r>
              <a:rPr lang="en-US" sz="900" dirty="0" smtClean="0">
                <a:latin typeface="Verdana" panose="020B0604030504040204" pitchFamily="34" charset="0"/>
                <a:ea typeface="Verdana" panose="020B0604030504040204" pitchFamily="34" charset="0"/>
                <a:cs typeface="Verdana" panose="020B0604030504040204" pitchFamily="34" charset="0"/>
              </a:rPr>
              <a:t>Ideally </a:t>
            </a:r>
            <a:r>
              <a:rPr lang="en-US" sz="900" dirty="0">
                <a:latin typeface="Verdana" panose="020B0604030504040204" pitchFamily="34" charset="0"/>
                <a:ea typeface="Verdana" panose="020B0604030504040204" pitchFamily="34" charset="0"/>
                <a:cs typeface="Verdana" panose="020B0604030504040204" pitchFamily="34" charset="0"/>
              </a:rPr>
              <a:t>policy should be renewed before expiry of the </a:t>
            </a:r>
            <a:r>
              <a:rPr lang="en-US" sz="900" dirty="0" smtClean="0">
                <a:latin typeface="Verdana" panose="020B0604030504040204" pitchFamily="34" charset="0"/>
                <a:ea typeface="Verdana" panose="020B0604030504040204" pitchFamily="34" charset="0"/>
                <a:cs typeface="Verdana" panose="020B0604030504040204" pitchFamily="34" charset="0"/>
              </a:rPr>
              <a:t>Policy.</a:t>
            </a:r>
          </a:p>
          <a:p>
            <a:pPr marL="742950" lvl="1" indent="-285750">
              <a:buFont typeface="+mj-lt"/>
              <a:buAutoNum type="romanLcPeriod"/>
            </a:pPr>
            <a:r>
              <a:rPr lang="en-US" sz="900" dirty="0" smtClean="0">
                <a:latin typeface="Verdana" panose="020B0604030504040204" pitchFamily="34" charset="0"/>
                <a:ea typeface="Verdana" panose="020B0604030504040204" pitchFamily="34" charset="0"/>
                <a:cs typeface="Verdana" panose="020B0604030504040204" pitchFamily="34" charset="0"/>
              </a:rPr>
              <a:t>Incase </a:t>
            </a:r>
            <a:r>
              <a:rPr lang="en-US" sz="900" dirty="0">
                <a:latin typeface="Verdana" panose="020B0604030504040204" pitchFamily="34" charset="0"/>
                <a:ea typeface="Verdana" panose="020B0604030504040204" pitchFamily="34" charset="0"/>
                <a:cs typeface="Verdana" panose="020B0604030504040204" pitchFamily="34" charset="0"/>
              </a:rPr>
              <a:t>of Expired policy opting for renewal up to 30 days from date of policy expiry ,shall be accepted with break in period. The insured shall not be covered during the break in period. </a:t>
            </a:r>
          </a:p>
          <a:p>
            <a:pPr marL="742950" lvl="1" indent="-285750">
              <a:buFont typeface="+mj-lt"/>
              <a:buAutoNum type="romanLcPeriod"/>
            </a:pPr>
            <a:r>
              <a:rPr lang="en-US" sz="900" dirty="0" smtClean="0">
                <a:latin typeface="Verdana" panose="020B0604030504040204" pitchFamily="34" charset="0"/>
                <a:ea typeface="Verdana" panose="020B0604030504040204" pitchFamily="34" charset="0"/>
                <a:cs typeface="Verdana" panose="020B0604030504040204" pitchFamily="34" charset="0"/>
              </a:rPr>
              <a:t>Insured is eligible for Continuity benefit</a:t>
            </a:r>
          </a:p>
          <a:p>
            <a:pPr marL="742950" lvl="1" indent="-285750">
              <a:buFont typeface="+mj-lt"/>
              <a:buAutoNum type="romanLcPeriod"/>
            </a:pPr>
            <a:r>
              <a:rPr lang="en-US" sz="900" dirty="0">
                <a:latin typeface="Verdana" panose="020B0604030504040204" pitchFamily="34" charset="0"/>
                <a:ea typeface="Verdana" panose="020B0604030504040204" pitchFamily="34" charset="0"/>
                <a:cs typeface="Verdana" panose="020B0604030504040204" pitchFamily="34" charset="0"/>
              </a:rPr>
              <a:t>Insured is eligible </a:t>
            </a:r>
            <a:r>
              <a:rPr lang="en-US" sz="900" dirty="0" smtClean="0">
                <a:latin typeface="Verdana" panose="020B0604030504040204" pitchFamily="34" charset="0"/>
                <a:ea typeface="Verdana" panose="020B0604030504040204" pitchFamily="34" charset="0"/>
                <a:cs typeface="Verdana" panose="020B0604030504040204" pitchFamily="34" charset="0"/>
              </a:rPr>
              <a:t>for Cumulative Bonus</a:t>
            </a:r>
          </a:p>
          <a:p>
            <a:pPr lvl="1"/>
            <a:endParaRPr lang="en-US" sz="900" b="1" dirty="0" smtClean="0">
              <a:latin typeface="Verdana" panose="020B0604030504040204" pitchFamily="34" charset="0"/>
              <a:ea typeface="Verdana" panose="020B0604030504040204" pitchFamily="34" charset="0"/>
              <a:cs typeface="Verdana" panose="020B0604030504040204" pitchFamily="34" charset="0"/>
            </a:endParaRPr>
          </a:p>
          <a:p>
            <a:pPr lvl="1"/>
            <a:r>
              <a:rPr lang="en-US" sz="900" b="1" dirty="0" smtClean="0">
                <a:latin typeface="Verdana" panose="020B0604030504040204" pitchFamily="34" charset="0"/>
                <a:ea typeface="Verdana" panose="020B0604030504040204" pitchFamily="34" charset="0"/>
                <a:cs typeface="Verdana" panose="020B0604030504040204" pitchFamily="34" charset="0"/>
              </a:rPr>
              <a:t>Grace </a:t>
            </a:r>
            <a:r>
              <a:rPr lang="en-US" sz="900" b="1" dirty="0">
                <a:latin typeface="Verdana" panose="020B0604030504040204" pitchFamily="34" charset="0"/>
                <a:ea typeface="Verdana" panose="020B0604030504040204" pitchFamily="34" charset="0"/>
                <a:cs typeface="Verdana" panose="020B0604030504040204" pitchFamily="34" charset="0"/>
              </a:rPr>
              <a:t>Period</a:t>
            </a:r>
            <a:r>
              <a:rPr lang="en-US" sz="900" dirty="0">
                <a:latin typeface="Verdana" panose="020B0604030504040204" pitchFamily="34" charset="0"/>
                <a:ea typeface="Verdana" panose="020B0604030504040204" pitchFamily="34" charset="0"/>
                <a:cs typeface="Verdana" panose="020B0604030504040204" pitchFamily="34" charset="0"/>
              </a:rPr>
              <a:t> is </a:t>
            </a:r>
            <a:r>
              <a:rPr lang="en-US" sz="900" dirty="0" smtClean="0">
                <a:latin typeface="Verdana" panose="020B0604030504040204" pitchFamily="34" charset="0"/>
                <a:ea typeface="Verdana" panose="020B0604030504040204" pitchFamily="34" charset="0"/>
                <a:cs typeface="Verdana" panose="020B0604030504040204" pitchFamily="34" charset="0"/>
              </a:rPr>
              <a:t>the period </a:t>
            </a:r>
            <a:r>
              <a:rPr lang="en-US" sz="900" dirty="0">
                <a:latin typeface="Verdana" panose="020B0604030504040204" pitchFamily="34" charset="0"/>
                <a:ea typeface="Verdana" panose="020B0604030504040204" pitchFamily="34" charset="0"/>
                <a:cs typeface="Verdana" panose="020B0604030504040204" pitchFamily="34" charset="0"/>
              </a:rPr>
              <a:t>post expiry of the policy till 30 days wherein the expired policy can be renewed with continuity of cover and Cumulative Bonus (if any).The insured shall not be covered for any claim due an illness or injury during the break in period post expiry till date of renewal of the policy. </a:t>
            </a:r>
          </a:p>
          <a:p>
            <a:pPr lvl="1"/>
            <a:r>
              <a:rPr lang="en-US" sz="900" dirty="0" smtClean="0">
                <a:latin typeface="Verdana" panose="020B0604030504040204" pitchFamily="34" charset="0"/>
                <a:ea typeface="Verdana" panose="020B0604030504040204" pitchFamily="34" charset="0"/>
                <a:cs typeface="Verdana" panose="020B0604030504040204" pitchFamily="34" charset="0"/>
              </a:rPr>
              <a:t>The </a:t>
            </a:r>
            <a:r>
              <a:rPr lang="en-US" sz="900" dirty="0">
                <a:latin typeface="Verdana" panose="020B0604030504040204" pitchFamily="34" charset="0"/>
                <a:ea typeface="Verdana" panose="020B0604030504040204" pitchFamily="34" charset="0"/>
                <a:cs typeface="Verdana" panose="020B0604030504040204" pitchFamily="34" charset="0"/>
              </a:rPr>
              <a:t>Grace Period is applicable for Renewal of our own FG policies </a:t>
            </a:r>
            <a:endParaRPr lang="en-US" sz="900" dirty="0" smtClean="0">
              <a:latin typeface="Verdana" panose="020B0604030504040204" pitchFamily="34" charset="0"/>
              <a:ea typeface="Verdana" panose="020B0604030504040204" pitchFamily="34" charset="0"/>
              <a:cs typeface="Verdana" panose="020B0604030504040204" pitchFamily="34" charset="0"/>
            </a:endParaRPr>
          </a:p>
          <a:p>
            <a:endParaRPr lang="en-US" sz="1200" b="1" dirty="0">
              <a:latin typeface="Verdana" panose="020B0604030504040204" pitchFamily="34" charset="0"/>
              <a:ea typeface="Verdana" panose="020B0604030504040204" pitchFamily="34" charset="0"/>
              <a:cs typeface="Verdana" panose="020B0604030504040204" pitchFamily="34" charset="0"/>
            </a:endParaRPr>
          </a:p>
          <a:p>
            <a:r>
              <a:rPr lang="en-US" sz="900" b="1" dirty="0">
                <a:latin typeface="Verdana" panose="020B0604030504040204" pitchFamily="34" charset="0"/>
                <a:ea typeface="Verdana" panose="020B0604030504040204" pitchFamily="34" charset="0"/>
                <a:cs typeface="Verdana" panose="020B0604030504040204" pitchFamily="34" charset="0"/>
              </a:rPr>
              <a:t>13) Can we accept the proposal of Portability or Roll over after the expiry of the policy ?</a:t>
            </a:r>
          </a:p>
          <a:p>
            <a:pPr marL="228600" indent="-228600">
              <a:buFont typeface="+mj-lt"/>
              <a:buAutoNum type="alphaLcParenR"/>
            </a:pPr>
            <a:endPar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228600" indent="-228600" algn="just">
              <a:buFont typeface="+mj-lt"/>
              <a:buAutoNum type="alphaLcParenR"/>
            </a:pPr>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Rollover </a:t>
            </a:r>
            <a:r>
              <a:rPr lang="en-US" sz="900" b="1" u="sng" dirty="0">
                <a:solidFill>
                  <a:srgbClr val="C00000"/>
                </a:solidFill>
                <a:latin typeface="Verdana" panose="020B0604030504040204" pitchFamily="34" charset="0"/>
                <a:ea typeface="Verdana" panose="020B0604030504040204" pitchFamily="34" charset="0"/>
                <a:cs typeface="Verdana" panose="020B0604030504040204" pitchFamily="34" charset="0"/>
              </a:rPr>
              <a:t>case - From other Insurance Co /FG Other Health </a:t>
            </a:r>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products to </a:t>
            </a:r>
            <a:r>
              <a:rPr lang="en-US" sz="900" b="1" u="sng" dirty="0">
                <a:solidFill>
                  <a:srgbClr val="C00000"/>
                </a:solidFill>
                <a:latin typeface="Verdana" panose="020B0604030504040204" pitchFamily="34" charset="0"/>
                <a:ea typeface="Verdana" panose="020B0604030504040204" pitchFamily="34" charset="0"/>
                <a:cs typeface="Verdana" panose="020B0604030504040204" pitchFamily="34" charset="0"/>
              </a:rPr>
              <a:t>FG </a:t>
            </a:r>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(STP </a:t>
            </a:r>
            <a:r>
              <a:rPr lang="en-US" sz="900" b="1" u="sng" dirty="0">
                <a:solidFill>
                  <a:srgbClr val="C00000"/>
                </a:solidFill>
                <a:latin typeface="Verdana" panose="020B0604030504040204" pitchFamily="34" charset="0"/>
                <a:ea typeface="Verdana" panose="020B0604030504040204" pitchFamily="34" charset="0"/>
                <a:cs typeface="Verdana" panose="020B0604030504040204" pitchFamily="34" charset="0"/>
              </a:rPr>
              <a:t>Case</a:t>
            </a:r>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endParaRPr lang="en-US" sz="9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v"/>
            </a:pPr>
            <a:r>
              <a:rPr lang="en-US" sz="900" b="1" dirty="0" smtClean="0">
                <a:latin typeface="Verdana" panose="020B0604030504040204" pitchFamily="34" charset="0"/>
                <a:ea typeface="Verdana" panose="020B0604030504040204" pitchFamily="34" charset="0"/>
                <a:cs typeface="Verdana" panose="020B0604030504040204" pitchFamily="34" charset="0"/>
              </a:rPr>
              <a:t>Conditions: </a:t>
            </a:r>
          </a:p>
          <a:p>
            <a:pPr marL="742950" lvl="1" indent="-285750">
              <a:buFont typeface="+mj-lt"/>
              <a:buAutoNum type="romanLcPeriod"/>
            </a:pPr>
            <a:r>
              <a:rPr lang="en-US" sz="900" dirty="0" smtClean="0">
                <a:latin typeface="Verdana" panose="020B0604030504040204" pitchFamily="34" charset="0"/>
                <a:ea typeface="Verdana" panose="020B0604030504040204" pitchFamily="34" charset="0"/>
                <a:cs typeface="Verdana" panose="020B0604030504040204" pitchFamily="34" charset="0"/>
              </a:rPr>
              <a:t>There is no Medical declaration in the Proposal</a:t>
            </a:r>
          </a:p>
          <a:p>
            <a:pPr marL="742950" lvl="1" indent="-285750">
              <a:buFont typeface="+mj-lt"/>
              <a:buAutoNum type="romanLcPeriod"/>
            </a:pPr>
            <a:r>
              <a:rPr lang="en-US" sz="900" dirty="0">
                <a:latin typeface="Verdana" panose="020B0604030504040204" pitchFamily="34" charset="0"/>
                <a:ea typeface="Verdana" panose="020B0604030504040204" pitchFamily="34" charset="0"/>
                <a:cs typeface="Verdana" panose="020B0604030504040204" pitchFamily="34" charset="0"/>
              </a:rPr>
              <a:t>There is no Medical Test required for the Insured  as per the Product Underwriting </a:t>
            </a:r>
            <a:r>
              <a:rPr lang="en-US" sz="900" dirty="0" smtClean="0">
                <a:latin typeface="Verdana" panose="020B0604030504040204" pitchFamily="34" charset="0"/>
                <a:ea typeface="Verdana" panose="020B0604030504040204" pitchFamily="34" charset="0"/>
                <a:cs typeface="Verdana" panose="020B0604030504040204" pitchFamily="34" charset="0"/>
              </a:rPr>
              <a:t>Guidelines.</a:t>
            </a:r>
          </a:p>
          <a:p>
            <a:pPr marL="742950" lvl="1" indent="-285750">
              <a:spcAft>
                <a:spcPts val="0"/>
              </a:spcAft>
              <a:buFont typeface="+mj-lt"/>
              <a:buAutoNum type="romanLcPeriod"/>
              <a:tabLst>
                <a:tab pos="914400" algn="l"/>
              </a:tabLst>
            </a:pPr>
            <a:r>
              <a:rPr lang="en-US" sz="900" dirty="0">
                <a:latin typeface="Verdana"/>
                <a:ea typeface="Times New Roman"/>
                <a:cs typeface="Times New Roman"/>
              </a:rPr>
              <a:t>The proposal should be inwarded in FG System </a:t>
            </a:r>
            <a:r>
              <a:rPr lang="en-US" sz="900" dirty="0" smtClean="0">
                <a:latin typeface="Verdana"/>
                <a:ea typeface="Times New Roman"/>
                <a:cs typeface="Times New Roman"/>
              </a:rPr>
              <a:t>before </a:t>
            </a:r>
            <a:r>
              <a:rPr lang="en-US" sz="900" dirty="0">
                <a:latin typeface="Verdana"/>
                <a:ea typeface="Times New Roman"/>
                <a:cs typeface="Times New Roman"/>
              </a:rPr>
              <a:t>the </a:t>
            </a:r>
            <a:r>
              <a:rPr lang="en-US" sz="900" b="1" dirty="0">
                <a:solidFill>
                  <a:srgbClr val="FF0000"/>
                </a:solidFill>
                <a:highlight>
                  <a:srgbClr val="FFFF00"/>
                </a:highlight>
                <a:latin typeface="Verdana"/>
                <a:ea typeface="Times New Roman"/>
                <a:cs typeface="Times New Roman"/>
              </a:rPr>
              <a:t>Expiry Date</a:t>
            </a:r>
            <a:r>
              <a:rPr lang="en-US" sz="900" dirty="0">
                <a:solidFill>
                  <a:srgbClr val="FF0000"/>
                </a:solidFill>
                <a:latin typeface="Verdana"/>
                <a:ea typeface="Times New Roman"/>
                <a:cs typeface="Times New Roman"/>
              </a:rPr>
              <a:t> </a:t>
            </a:r>
            <a:r>
              <a:rPr lang="en-US" sz="900" dirty="0">
                <a:latin typeface="Verdana"/>
                <a:ea typeface="Times New Roman"/>
                <a:cs typeface="Times New Roman"/>
              </a:rPr>
              <a:t>of the previous insurance policy</a:t>
            </a:r>
            <a:endParaRPr lang="en-US" sz="1100" dirty="0">
              <a:ea typeface="Calibri"/>
              <a:cs typeface="Times New Roman"/>
            </a:endParaRPr>
          </a:p>
          <a:p>
            <a:pPr marL="171450" lvl="1" indent="-171450">
              <a:buFont typeface="Wingdings" panose="05000000000000000000" pitchFamily="2" charset="2"/>
              <a:buChar char="v"/>
            </a:pPr>
            <a:r>
              <a:rPr lang="en-US" sz="900" b="1" dirty="0" smtClean="0">
                <a:latin typeface="Verdana" panose="020B0604030504040204" pitchFamily="34" charset="0"/>
                <a:ea typeface="Verdana" panose="020B0604030504040204" pitchFamily="34" charset="0"/>
                <a:cs typeface="Verdana" panose="020B0604030504040204" pitchFamily="34" charset="0"/>
              </a:rPr>
              <a:t>Action </a:t>
            </a:r>
            <a:r>
              <a:rPr lang="en-US" sz="900" b="1" dirty="0">
                <a:latin typeface="Verdana" panose="020B0604030504040204" pitchFamily="34" charset="0"/>
                <a:ea typeface="Verdana" panose="020B0604030504040204" pitchFamily="34" charset="0"/>
                <a:cs typeface="Verdana" panose="020B0604030504040204" pitchFamily="34" charset="0"/>
              </a:rPr>
              <a:t>: </a:t>
            </a:r>
          </a:p>
          <a:p>
            <a:pPr lvl="1"/>
            <a:r>
              <a:rPr lang="en-US" sz="900" dirty="0" smtClean="0">
                <a:latin typeface="Verdana" panose="020B0604030504040204" pitchFamily="34" charset="0"/>
                <a:ea typeface="Verdana" panose="020B0604030504040204" pitchFamily="34" charset="0"/>
                <a:cs typeface="Verdana" panose="020B0604030504040204" pitchFamily="34" charset="0"/>
              </a:rPr>
              <a:t>Proposal shall be processed</a:t>
            </a:r>
          </a:p>
          <a:p>
            <a:endPar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228600" indent="-228600" algn="just">
              <a:buFont typeface="+mj-lt"/>
              <a:buAutoNum type="alphaLcParenR" startAt="2"/>
            </a:pPr>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Rollover </a:t>
            </a:r>
            <a:r>
              <a:rPr lang="en-US" sz="900" b="1" u="sng" dirty="0">
                <a:solidFill>
                  <a:srgbClr val="C00000"/>
                </a:solidFill>
                <a:latin typeface="Verdana" panose="020B0604030504040204" pitchFamily="34" charset="0"/>
                <a:ea typeface="Verdana" panose="020B0604030504040204" pitchFamily="34" charset="0"/>
                <a:cs typeface="Verdana" panose="020B0604030504040204" pitchFamily="34" charset="0"/>
              </a:rPr>
              <a:t>Case -From other Insurance Co /FG Other Health products to  FG ( Non STP Case</a:t>
            </a:r>
            <a:r>
              <a:rPr lang="en-US" sz="9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p>
          <a:p>
            <a:pPr marL="171450" indent="-171450">
              <a:buFont typeface="Wingdings" panose="05000000000000000000" pitchFamily="2" charset="2"/>
              <a:buChar char="v"/>
            </a:pPr>
            <a:r>
              <a:rPr lang="en-US" sz="900" b="1" dirty="0" smtClean="0">
                <a:latin typeface="Verdana" panose="020B0604030504040204" pitchFamily="34" charset="0"/>
                <a:ea typeface="Verdana" panose="020B0604030504040204" pitchFamily="34" charset="0"/>
                <a:cs typeface="Verdana" panose="020B0604030504040204" pitchFamily="34" charset="0"/>
              </a:rPr>
              <a:t>Conditions</a:t>
            </a:r>
            <a:r>
              <a:rPr lang="en-US" sz="900" b="1" dirty="0">
                <a:latin typeface="Verdana" panose="020B0604030504040204" pitchFamily="34" charset="0"/>
                <a:ea typeface="Verdana" panose="020B0604030504040204" pitchFamily="34" charset="0"/>
                <a:cs typeface="Verdana" panose="020B0604030504040204" pitchFamily="34" charset="0"/>
              </a:rPr>
              <a:t>: </a:t>
            </a:r>
          </a:p>
          <a:p>
            <a:pPr marL="742950" lvl="1" indent="-285750">
              <a:buFont typeface="+mj-lt"/>
              <a:buAutoNum type="romanLcPeriod"/>
            </a:pPr>
            <a:r>
              <a:rPr lang="en-US" sz="900" dirty="0">
                <a:latin typeface="Verdana" panose="020B0604030504040204" pitchFamily="34" charset="0"/>
                <a:ea typeface="Verdana" panose="020B0604030504040204" pitchFamily="34" charset="0"/>
                <a:cs typeface="Verdana" panose="020B0604030504040204" pitchFamily="34" charset="0"/>
              </a:rPr>
              <a:t>There is </a:t>
            </a:r>
            <a:r>
              <a:rPr lang="en-US" sz="900" dirty="0" smtClean="0">
                <a:latin typeface="Verdana" panose="020B0604030504040204" pitchFamily="34" charset="0"/>
                <a:ea typeface="Verdana" panose="020B0604030504040204" pitchFamily="34" charset="0"/>
                <a:cs typeface="Verdana" panose="020B0604030504040204" pitchFamily="34" charset="0"/>
              </a:rPr>
              <a:t>Medical </a:t>
            </a:r>
            <a:r>
              <a:rPr lang="en-US" sz="900" dirty="0">
                <a:latin typeface="Verdana" panose="020B0604030504040204" pitchFamily="34" charset="0"/>
                <a:ea typeface="Verdana" panose="020B0604030504040204" pitchFamily="34" charset="0"/>
                <a:cs typeface="Verdana" panose="020B0604030504040204" pitchFamily="34" charset="0"/>
              </a:rPr>
              <a:t>declaration in the Proposal</a:t>
            </a:r>
          </a:p>
          <a:p>
            <a:pPr marL="742950" lvl="1" indent="-285750">
              <a:buFont typeface="+mj-lt"/>
              <a:buAutoNum type="romanLcPeriod"/>
            </a:pPr>
            <a:r>
              <a:rPr lang="en-US" sz="900" dirty="0" smtClean="0">
                <a:latin typeface="Verdana" panose="020B0604030504040204" pitchFamily="34" charset="0"/>
                <a:ea typeface="Verdana" panose="020B0604030504040204" pitchFamily="34" charset="0"/>
                <a:cs typeface="Verdana" panose="020B0604030504040204" pitchFamily="34" charset="0"/>
              </a:rPr>
              <a:t>Medical </a:t>
            </a:r>
            <a:r>
              <a:rPr lang="en-US" sz="900" dirty="0">
                <a:latin typeface="Verdana" panose="020B0604030504040204" pitchFamily="34" charset="0"/>
                <a:ea typeface="Verdana" panose="020B0604030504040204" pitchFamily="34" charset="0"/>
                <a:cs typeface="Verdana" panose="020B0604030504040204" pitchFamily="34" charset="0"/>
              </a:rPr>
              <a:t>Tests are required for the Insured as per the Product Underwriting </a:t>
            </a:r>
            <a:r>
              <a:rPr lang="en-US" sz="900" dirty="0" smtClean="0">
                <a:latin typeface="Verdana" panose="020B0604030504040204" pitchFamily="34" charset="0"/>
                <a:ea typeface="Verdana" panose="020B0604030504040204" pitchFamily="34" charset="0"/>
                <a:cs typeface="Verdana" panose="020B0604030504040204" pitchFamily="34" charset="0"/>
              </a:rPr>
              <a:t>Guidelines</a:t>
            </a:r>
          </a:p>
          <a:p>
            <a:pPr marL="742950" lvl="1" indent="-285750">
              <a:buFont typeface="+mj-lt"/>
              <a:buAutoNum type="romanLcPeriod"/>
            </a:pPr>
            <a:r>
              <a:rPr lang="en-US" sz="900" dirty="0" smtClean="0">
                <a:latin typeface="Verdana" panose="020B0604030504040204" pitchFamily="34" charset="0"/>
                <a:ea typeface="Verdana" panose="020B0604030504040204" pitchFamily="34" charset="0"/>
                <a:cs typeface="Verdana" panose="020B0604030504040204" pitchFamily="34" charset="0"/>
              </a:rPr>
              <a:t>The </a:t>
            </a:r>
            <a:r>
              <a:rPr lang="en-US" sz="900" dirty="0">
                <a:latin typeface="Verdana" panose="020B0604030504040204" pitchFamily="34" charset="0"/>
                <a:ea typeface="Verdana" panose="020B0604030504040204" pitchFamily="34" charset="0"/>
                <a:cs typeface="Verdana" panose="020B0604030504040204" pitchFamily="34" charset="0"/>
              </a:rPr>
              <a:t>proposal should be inwarded in FG System </a:t>
            </a:r>
            <a:r>
              <a:rPr lang="en-US" sz="900" dirty="0" smtClean="0">
                <a:latin typeface="Verdana" panose="020B0604030504040204" pitchFamily="34" charset="0"/>
                <a:ea typeface="Verdana" panose="020B0604030504040204" pitchFamily="34" charset="0"/>
                <a:cs typeface="Verdana" panose="020B0604030504040204" pitchFamily="34" charset="0"/>
              </a:rPr>
              <a:t>minimum </a:t>
            </a:r>
            <a:r>
              <a:rPr lang="en-US" sz="900" b="1" dirty="0">
                <a:solidFill>
                  <a:srgbClr val="FF0000"/>
                </a:solidFill>
                <a:highlight>
                  <a:srgbClr val="FFFF00"/>
                </a:highlight>
                <a:latin typeface="Verdana"/>
                <a:ea typeface="Times New Roman"/>
                <a:cs typeface="Times New Roman"/>
              </a:rPr>
              <a:t>15 Days </a:t>
            </a:r>
            <a:r>
              <a:rPr lang="en-US" sz="900" b="1" dirty="0" smtClean="0">
                <a:solidFill>
                  <a:srgbClr val="FF0000"/>
                </a:solidFill>
                <a:highlight>
                  <a:srgbClr val="FFFF00"/>
                </a:highlight>
                <a:latin typeface="Verdana"/>
                <a:ea typeface="Times New Roman"/>
                <a:cs typeface="Times New Roman"/>
              </a:rPr>
              <a:t>or </a:t>
            </a:r>
            <a:r>
              <a:rPr lang="en-US" sz="900" b="1" dirty="0">
                <a:solidFill>
                  <a:srgbClr val="FF0000"/>
                </a:solidFill>
                <a:highlight>
                  <a:srgbClr val="FFFF00"/>
                </a:highlight>
                <a:latin typeface="Verdana"/>
                <a:ea typeface="Times New Roman"/>
                <a:cs typeface="Times New Roman"/>
              </a:rPr>
              <a:t>Prior </a:t>
            </a:r>
            <a:r>
              <a:rPr lang="en-US" sz="900" b="1" dirty="0" smtClean="0">
                <a:solidFill>
                  <a:srgbClr val="FF0000"/>
                </a:solidFill>
                <a:highlight>
                  <a:srgbClr val="FFFF00"/>
                </a:highlight>
                <a:latin typeface="Verdana"/>
                <a:ea typeface="Times New Roman"/>
                <a:cs typeface="Times New Roman"/>
              </a:rPr>
              <a:t>before the </a:t>
            </a:r>
            <a:r>
              <a:rPr lang="en-US" sz="900" b="1" dirty="0">
                <a:solidFill>
                  <a:srgbClr val="FF0000"/>
                </a:solidFill>
                <a:highlight>
                  <a:srgbClr val="FFFF00"/>
                </a:highlight>
                <a:latin typeface="Verdana"/>
                <a:ea typeface="Times New Roman"/>
                <a:cs typeface="Times New Roman"/>
              </a:rPr>
              <a:t>Expiry Date </a:t>
            </a:r>
            <a:r>
              <a:rPr lang="en-US" sz="900" dirty="0" smtClean="0">
                <a:latin typeface="Verdana" panose="020B0604030504040204" pitchFamily="34" charset="0"/>
                <a:ea typeface="Verdana" panose="020B0604030504040204" pitchFamily="34" charset="0"/>
                <a:cs typeface="Verdana" panose="020B0604030504040204" pitchFamily="34" charset="0"/>
              </a:rPr>
              <a:t>of </a:t>
            </a:r>
            <a:r>
              <a:rPr lang="en-US" sz="900" dirty="0">
                <a:latin typeface="Verdana" panose="020B0604030504040204" pitchFamily="34" charset="0"/>
                <a:ea typeface="Verdana" panose="020B0604030504040204" pitchFamily="34" charset="0"/>
                <a:cs typeface="Verdana" panose="020B0604030504040204" pitchFamily="34" charset="0"/>
              </a:rPr>
              <a:t>the previous insurance policy</a:t>
            </a:r>
          </a:p>
          <a:p>
            <a:pPr marL="171450" lvl="1" indent="-171450">
              <a:buFont typeface="Wingdings" panose="05000000000000000000" pitchFamily="2" charset="2"/>
              <a:buChar char="v"/>
            </a:pPr>
            <a:r>
              <a:rPr lang="en-US" sz="900" b="1" dirty="0">
                <a:latin typeface="Verdana" panose="020B0604030504040204" pitchFamily="34" charset="0"/>
                <a:ea typeface="Verdana" panose="020B0604030504040204" pitchFamily="34" charset="0"/>
                <a:cs typeface="Verdana" panose="020B0604030504040204" pitchFamily="34" charset="0"/>
              </a:rPr>
              <a:t>Action : </a:t>
            </a:r>
          </a:p>
          <a:p>
            <a:pPr lvl="1"/>
            <a:r>
              <a:rPr lang="en-US" sz="900" dirty="0">
                <a:latin typeface="Verdana" panose="020B0604030504040204" pitchFamily="34" charset="0"/>
                <a:ea typeface="Verdana" panose="020B0604030504040204" pitchFamily="34" charset="0"/>
                <a:cs typeface="Verdana" panose="020B0604030504040204" pitchFamily="34" charset="0"/>
              </a:rPr>
              <a:t>Proposal shall be processed</a:t>
            </a:r>
          </a:p>
        </p:txBody>
      </p:sp>
      <p:sp>
        <p:nvSpPr>
          <p:cNvPr id="6" name="Slide Number Placeholder 5"/>
          <p:cNvSpPr>
            <a:spLocks noGrp="1"/>
          </p:cNvSpPr>
          <p:nvPr>
            <p:ph type="sldNum" sz="quarter" idx="12"/>
          </p:nvPr>
        </p:nvSpPr>
        <p:spPr/>
        <p:txBody>
          <a:bodyPr/>
          <a:lstStyle/>
          <a:p>
            <a:fld id="{C465A074-71B0-1C47-A455-7677837C124E}" type="slidenum">
              <a:rPr lang="it-IT" smtClean="0"/>
              <a:pPr/>
              <a:t>29</a:t>
            </a:fld>
            <a:endParaRPr lang="it-IT" dirty="0"/>
          </a:p>
        </p:txBody>
      </p:sp>
    </p:spTree>
    <p:extLst>
      <p:ext uri="{BB962C8B-B14F-4D97-AF65-F5344CB8AC3E}">
        <p14:creationId xmlns:p14="http://schemas.microsoft.com/office/powerpoint/2010/main" val="141934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 of Statuses/Buckets in Health Buzz</a:t>
            </a:r>
          </a:p>
        </p:txBody>
      </p:sp>
      <p:sp>
        <p:nvSpPr>
          <p:cNvPr id="6" name="Slide Number Placeholder 5"/>
          <p:cNvSpPr>
            <a:spLocks noGrp="1"/>
          </p:cNvSpPr>
          <p:nvPr>
            <p:ph type="sldNum" sz="quarter" idx="12"/>
          </p:nvPr>
        </p:nvSpPr>
        <p:spPr/>
        <p:txBody>
          <a:bodyPr/>
          <a:lstStyle/>
          <a:p>
            <a:fld id="{C465A074-71B0-1C47-A455-7677837C124E}" type="slidenum">
              <a:rPr lang="it-IT" smtClean="0"/>
              <a:pPr/>
              <a:t>3</a:t>
            </a:fld>
            <a:endParaRPr lang="it-IT" dirty="0"/>
          </a:p>
        </p:txBody>
      </p:sp>
      <p:graphicFrame>
        <p:nvGraphicFramePr>
          <p:cNvPr id="4" name="Table 3"/>
          <p:cNvGraphicFramePr>
            <a:graphicFrameLocks noGrp="1"/>
          </p:cNvGraphicFramePr>
          <p:nvPr>
            <p:extLst>
              <p:ext uri="{D42A27DB-BD31-4B8C-83A1-F6EECF244321}">
                <p14:modId xmlns:p14="http://schemas.microsoft.com/office/powerpoint/2010/main" val="3391470003"/>
              </p:ext>
            </p:extLst>
          </p:nvPr>
        </p:nvGraphicFramePr>
        <p:xfrm>
          <a:off x="418695" y="853440"/>
          <a:ext cx="8191905" cy="5166360"/>
        </p:xfrm>
        <a:graphic>
          <a:graphicData uri="http://schemas.openxmlformats.org/drawingml/2006/table">
            <a:tbl>
              <a:tblPr firstRow="1" bandRow="1">
                <a:tableStyleId>{69012ECD-51FC-41F1-AA8D-1B2483CD663E}</a:tableStyleId>
              </a:tblPr>
              <a:tblGrid>
                <a:gridCol w="7195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5719805">
                  <a:extLst>
                    <a:ext uri="{9D8B030D-6E8A-4147-A177-3AD203B41FA5}">
                      <a16:colId xmlns:a16="http://schemas.microsoft.com/office/drawing/2014/main" xmlns="" val="20002"/>
                    </a:ext>
                  </a:extLst>
                </a:gridCol>
              </a:tblGrid>
              <a:tr h="370840">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Code</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Status</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Remarks/Actionable</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4960">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IN</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INWARD</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in warded &amp; same needs to be processed further for Policy issuance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RS</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RETURN TO SALES</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Retuned To Sales</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DS1</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DISCREPANCY</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put into discrepancy due to incomplete/incorrect proposal and documents</a:t>
                      </a:r>
                      <a:endParaRPr lang="en-US" sz="1200" b="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PS</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PROCESS 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is created &amp; QC is done at </a:t>
                      </a: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summarised</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level/ Proposal is declined or sent for Collection Tagging/Refer to UW by system</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IP</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IN PROCESS</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a:t>
                      </a: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inwarded</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&amp; is in process and the same needs to be processed further for Policy issuance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DOP</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DISCREPANCY-OPS</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is in discrepancy &amp; ops needs to resolve the discrepancy </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UW</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UNDERWRITING</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is pending with UW for review &amp; approval </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UW1</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UNDERWRITING</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is pending with UW for review &amp; approval </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UW2</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UNDERWRITING</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is pending with UW for review &amp; approval </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70840">
                <a:tc>
                  <a:txBody>
                    <a:bodyPr/>
                    <a:lstStyle/>
                    <a:p>
                      <a:pPr algn="l" rtl="0" fontAlgn="ctr"/>
                      <a:r>
                        <a:rPr lang="en-IN" sz="1200" b="0" i="0" u="none" strike="noStrike" dirty="0" smtClean="0">
                          <a:solidFill>
                            <a:schemeClr val="tx1"/>
                          </a:solidFill>
                          <a:effectLst/>
                          <a:latin typeface="Verdana" panose="020B0604030504040204" pitchFamily="34" charset="0"/>
                        </a:rPr>
                        <a:t>  UW3</a:t>
                      </a:r>
                      <a:endParaRPr lang="en-IN" sz="1200" b="0" i="0" u="none" strike="noStrike" dirty="0">
                        <a:solidFill>
                          <a:schemeClr val="tx1"/>
                        </a:solidFill>
                        <a:effectLst/>
                        <a:latin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IN" sz="1200" b="0" i="0" u="none" strike="noStrike" dirty="0">
                          <a:solidFill>
                            <a:schemeClr val="tx1"/>
                          </a:solidFill>
                          <a:effectLst/>
                          <a:latin typeface="Verdana" panose="020B0604030504040204" pitchFamily="34" charset="0"/>
                        </a:rPr>
                        <a:t>UNDERWRITING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0" i="0" u="none" strike="noStrike" dirty="0">
                          <a:solidFill>
                            <a:schemeClr val="tx1"/>
                          </a:solidFill>
                          <a:effectLst/>
                          <a:latin typeface="Verdana" panose="020B0604030504040204" pitchFamily="34" charset="0"/>
                        </a:rPr>
                        <a:t>Proposal is pending with UW for review &amp; approval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ME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MEDICAL</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moved for Medicals (Pre Policy)</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DUW</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DISCREPANCY-UW</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put into discrepancy by UW</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153638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Daily Pending </a:t>
            </a:r>
            <a:r>
              <a:rPr lang="en-US" dirty="0" smtClean="0"/>
              <a:t>MIS– </a:t>
            </a:r>
            <a:r>
              <a:rPr lang="en-US" dirty="0"/>
              <a:t>DM 32</a:t>
            </a:r>
          </a:p>
        </p:txBody>
      </p:sp>
      <p:sp>
        <p:nvSpPr>
          <p:cNvPr id="4" name="Text Placeholder 3"/>
          <p:cNvSpPr>
            <a:spLocks noGrp="1"/>
          </p:cNvSpPr>
          <p:nvPr>
            <p:ph type="body" sz="quarter" idx="14"/>
          </p:nvPr>
        </p:nvSpPr>
        <p:spPr>
          <a:xfrm>
            <a:off x="339148" y="1239837"/>
            <a:ext cx="8391525" cy="4378325"/>
          </a:xfrm>
        </p:spPr>
        <p:txBody>
          <a:bodyPr/>
          <a:lstStyle/>
          <a:p>
            <a:pPr marL="285750" indent="-285750">
              <a:lnSpc>
                <a:spcPct val="150000"/>
              </a:lnSpc>
              <a:buFont typeface="Wingdings" panose="05000000000000000000" pitchFamily="2" charset="2"/>
              <a:buChar char="ü"/>
            </a:pPr>
            <a:r>
              <a:rPr lang="en-IN" sz="1400" b="1" u="sng" dirty="0">
                <a:latin typeface="Verdana" panose="020B0604030504040204" pitchFamily="34" charset="0"/>
                <a:ea typeface="Verdana" panose="020B0604030504040204" pitchFamily="34" charset="0"/>
                <a:cs typeface="Verdana" panose="020B0604030504040204" pitchFamily="34" charset="0"/>
              </a:rPr>
              <a:t>Pending with Ops</a:t>
            </a:r>
            <a:r>
              <a:rPr lang="en-IN" sz="1400" b="1" dirty="0">
                <a:latin typeface="Verdana" panose="020B0604030504040204" pitchFamily="34" charset="0"/>
                <a:ea typeface="Verdana" panose="020B0604030504040204" pitchFamily="34" charset="0"/>
                <a:cs typeface="Verdana" panose="020B0604030504040204" pitchFamily="34" charset="0"/>
              </a:rPr>
              <a:t> : </a:t>
            </a:r>
          </a:p>
          <a:p>
            <a:pPr marL="282575">
              <a:lnSpc>
                <a:spcPct val="150000"/>
              </a:lnSpc>
            </a:pPr>
            <a:r>
              <a:rPr lang="en-IN" sz="1400" dirty="0">
                <a:latin typeface="Verdana" panose="020B0604030504040204" pitchFamily="34" charset="0"/>
                <a:ea typeface="Verdana" panose="020B0604030504040204" pitchFamily="34" charset="0"/>
                <a:cs typeface="Verdana" panose="020B0604030504040204" pitchFamily="34" charset="0"/>
              </a:rPr>
              <a:t>Includes cases that are at various stages  like Inward, In process , Process Sheet and QC and needs to be processed by Ops  )</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Wingdings" panose="05000000000000000000" pitchFamily="2" charset="2"/>
              <a:buChar char="ü"/>
            </a:pPr>
            <a:r>
              <a:rPr lang="en-IN" sz="1400" b="1" u="sng" dirty="0" smtClean="0">
                <a:latin typeface="Verdana" panose="020B0604030504040204" pitchFamily="34" charset="0"/>
                <a:ea typeface="Verdana" panose="020B0604030504040204" pitchFamily="34" charset="0"/>
                <a:cs typeface="Verdana" panose="020B0604030504040204" pitchFamily="34" charset="0"/>
              </a:rPr>
              <a:t>Discrepancy</a:t>
            </a:r>
            <a:r>
              <a:rPr lang="en-IN" sz="1400" b="1" dirty="0" smtClean="0">
                <a:latin typeface="Verdana" panose="020B0604030504040204" pitchFamily="34" charset="0"/>
                <a:ea typeface="Verdana" panose="020B0604030504040204" pitchFamily="34" charset="0"/>
                <a:cs typeface="Verdana" panose="020B0604030504040204" pitchFamily="34" charset="0"/>
              </a:rPr>
              <a:t> </a:t>
            </a:r>
            <a:r>
              <a:rPr lang="en-IN" sz="1400" dirty="0">
                <a:latin typeface="Verdana" panose="020B0604030504040204" pitchFamily="34" charset="0"/>
                <a:ea typeface="Verdana" panose="020B0604030504040204" pitchFamily="34" charset="0"/>
                <a:cs typeface="Verdana" panose="020B0604030504040204" pitchFamily="34" charset="0"/>
              </a:rPr>
              <a:t>Includes cases that are marked as </a:t>
            </a:r>
            <a:r>
              <a:rPr lang="en-IN" sz="1400" dirty="0" smtClean="0">
                <a:latin typeface="Verdana" panose="020B0604030504040204" pitchFamily="34" charset="0"/>
                <a:ea typeface="Verdana" panose="020B0604030504040204" pitchFamily="34" charset="0"/>
                <a:cs typeface="Verdana" panose="020B0604030504040204" pitchFamily="34" charset="0"/>
              </a:rPr>
              <a:t>Discrepant, Return </a:t>
            </a:r>
            <a:r>
              <a:rPr lang="en-IN" sz="1400" dirty="0">
                <a:latin typeface="Verdana" panose="020B0604030504040204" pitchFamily="34" charset="0"/>
                <a:ea typeface="Verdana" panose="020B0604030504040204" pitchFamily="34" charset="0"/>
                <a:cs typeface="Verdana" panose="020B0604030504040204" pitchFamily="34" charset="0"/>
              </a:rPr>
              <a:t>To Sales &amp; No cash –Insufficient Fund</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Wingdings" panose="05000000000000000000" pitchFamily="2" charset="2"/>
              <a:buChar char="ü"/>
            </a:pPr>
            <a:r>
              <a:rPr lang="en-IN" sz="1400" b="1" u="sng" dirty="0">
                <a:latin typeface="Verdana" panose="020B0604030504040204" pitchFamily="34" charset="0"/>
                <a:ea typeface="Verdana" panose="020B0604030504040204" pitchFamily="34" charset="0"/>
                <a:cs typeface="Verdana" panose="020B0604030504040204" pitchFamily="34" charset="0"/>
              </a:rPr>
              <a:t>Pending With Underwriting</a:t>
            </a:r>
            <a:r>
              <a:rPr lang="en-IN" sz="1400" b="1" dirty="0">
                <a:latin typeface="Verdana" panose="020B0604030504040204" pitchFamily="34" charset="0"/>
                <a:ea typeface="Verdana" panose="020B0604030504040204" pitchFamily="34" charset="0"/>
                <a:cs typeface="Verdana" panose="020B0604030504040204" pitchFamily="34" charset="0"/>
              </a:rPr>
              <a:t> </a:t>
            </a:r>
            <a:r>
              <a:rPr lang="en-IN" sz="1400" dirty="0">
                <a:latin typeface="Verdana" panose="020B0604030504040204" pitchFamily="34" charset="0"/>
                <a:ea typeface="Verdana" panose="020B0604030504040204" pitchFamily="34" charset="0"/>
                <a:cs typeface="Verdana" panose="020B0604030504040204" pitchFamily="34" charset="0"/>
              </a:rPr>
              <a:t>Includes cases that are pending with UW for review and approval and Medical cases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Wingdings" panose="05000000000000000000" pitchFamily="2" charset="2"/>
              <a:buChar char="ü"/>
            </a:pPr>
            <a:r>
              <a:rPr lang="en-IN" sz="1400" b="1" u="sng" dirty="0">
                <a:latin typeface="Verdana" panose="020B0604030504040204" pitchFamily="34" charset="0"/>
                <a:ea typeface="Verdana" panose="020B0604030504040204" pitchFamily="34" charset="0"/>
                <a:cs typeface="Verdana" panose="020B0604030504040204" pitchFamily="34" charset="0"/>
              </a:rPr>
              <a:t>Pending  Proposal Status </a:t>
            </a:r>
            <a:r>
              <a:rPr lang="en-IN" sz="1400" dirty="0">
                <a:latin typeface="Verdana" panose="020B0604030504040204" pitchFamily="34" charset="0"/>
                <a:ea typeface="Verdana" panose="020B0604030504040204" pitchFamily="34" charset="0"/>
                <a:cs typeface="Verdana" panose="020B0604030504040204" pitchFamily="34" charset="0"/>
              </a:rPr>
              <a:t>Highlights cases that are pending at each stage of the proposal. Attached is the brief summary of the various stages and the action required at each stage )</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Wingdings" panose="05000000000000000000" pitchFamily="2" charset="2"/>
              <a:buChar char="ü"/>
            </a:pP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30</a:t>
            </a:fld>
            <a:endParaRPr lang="it-IT" dirty="0"/>
          </a:p>
        </p:txBody>
      </p:sp>
      <p:sp>
        <p:nvSpPr>
          <p:cNvPr id="17" name="TextBox 16"/>
          <p:cNvSpPr txBox="1"/>
          <p:nvPr/>
        </p:nvSpPr>
        <p:spPr>
          <a:xfrm>
            <a:off x="3664343" y="5725894"/>
            <a:ext cx="1752600" cy="923330"/>
          </a:xfrm>
          <a:prstGeom prst="rect">
            <a:avLst/>
          </a:prstGeom>
          <a:solidFill>
            <a:schemeClr val="accent2"/>
          </a:solidFill>
          <a:ln>
            <a:solidFill>
              <a:schemeClr val="accent1"/>
            </a:solidFill>
          </a:ln>
        </p:spPr>
        <p:txBody>
          <a:bodyPr wrap="square" rtlCol="0">
            <a:spAutoFit/>
          </a:bodyPr>
          <a:lstStyle/>
          <a:p>
            <a:pPr algn="ctr"/>
            <a:r>
              <a:rPr lang="en-US" dirty="0">
                <a:solidFill>
                  <a:schemeClr val="bg1"/>
                </a:solidFill>
              </a:rPr>
              <a:t>Sample MIS published by HO-Ops</a:t>
            </a:r>
          </a:p>
        </p:txBody>
      </p:sp>
    </p:spTree>
    <p:extLst>
      <p:ext uri="{BB962C8B-B14F-4D97-AF65-F5344CB8AC3E}">
        <p14:creationId xmlns:p14="http://schemas.microsoft.com/office/powerpoint/2010/main" val="192465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Daily Decline MIS– </a:t>
            </a:r>
            <a:r>
              <a:rPr lang="en-US" dirty="0"/>
              <a:t>DM </a:t>
            </a:r>
            <a:r>
              <a:rPr lang="en-US" dirty="0" smtClean="0"/>
              <a:t>37</a:t>
            </a:r>
            <a:endParaRPr lang="en-US" dirty="0"/>
          </a:p>
        </p:txBody>
      </p:sp>
      <p:sp>
        <p:nvSpPr>
          <p:cNvPr id="4" name="Text Placeholder 3"/>
          <p:cNvSpPr>
            <a:spLocks noGrp="1"/>
          </p:cNvSpPr>
          <p:nvPr>
            <p:ph type="body" sz="quarter" idx="14"/>
          </p:nvPr>
        </p:nvSpPr>
        <p:spPr>
          <a:xfrm>
            <a:off x="339148" y="1239837"/>
            <a:ext cx="8391525" cy="893763"/>
          </a:xfrm>
        </p:spPr>
        <p:txBody>
          <a:bodyPr/>
          <a:lstStyle/>
          <a:p>
            <a:pPr marL="285750" indent="-285750">
              <a:lnSpc>
                <a:spcPct val="150000"/>
              </a:lnSpc>
              <a:buFont typeface="Wingdings" panose="05000000000000000000" pitchFamily="2" charset="2"/>
              <a:buChar char="ü"/>
            </a:pPr>
            <a:r>
              <a:rPr lang="en-US" dirty="0" smtClean="0"/>
              <a:t>Sample MIS</a:t>
            </a: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31</a:t>
            </a:fld>
            <a:endParaRPr lang="it-IT" dirty="0"/>
          </a:p>
        </p:txBody>
      </p:sp>
      <p:sp>
        <p:nvSpPr>
          <p:cNvPr id="17" name="TextBox 16"/>
          <p:cNvSpPr txBox="1"/>
          <p:nvPr/>
        </p:nvSpPr>
        <p:spPr>
          <a:xfrm>
            <a:off x="3664343" y="5725894"/>
            <a:ext cx="1752600" cy="923330"/>
          </a:xfrm>
          <a:prstGeom prst="rect">
            <a:avLst/>
          </a:prstGeom>
          <a:solidFill>
            <a:schemeClr val="accent2"/>
          </a:solidFill>
          <a:ln>
            <a:solidFill>
              <a:schemeClr val="accent1"/>
            </a:solidFill>
          </a:ln>
        </p:spPr>
        <p:txBody>
          <a:bodyPr wrap="square" rtlCol="0">
            <a:spAutoFit/>
          </a:bodyPr>
          <a:lstStyle/>
          <a:p>
            <a:pPr algn="ctr"/>
            <a:r>
              <a:rPr lang="en-US" dirty="0">
                <a:solidFill>
                  <a:schemeClr val="bg1"/>
                </a:solidFill>
              </a:rPr>
              <a:t>Sample MIS published by HO-Ops</a:t>
            </a:r>
          </a:p>
        </p:txBody>
      </p:sp>
      <p:graphicFrame>
        <p:nvGraphicFramePr>
          <p:cNvPr id="7" name="Object 6"/>
          <p:cNvGraphicFramePr>
            <a:graphicFrameLocks noChangeAspect="1"/>
          </p:cNvGraphicFramePr>
          <p:nvPr>
            <p:extLst>
              <p:ext uri="{D42A27DB-BD31-4B8C-83A1-F6EECF244321}">
                <p14:modId xmlns:p14="http://schemas.microsoft.com/office/powerpoint/2010/main" val="3512875542"/>
              </p:ext>
            </p:extLst>
          </p:nvPr>
        </p:nvGraphicFramePr>
        <p:xfrm>
          <a:off x="609600" y="1752600"/>
          <a:ext cx="914400" cy="771525"/>
        </p:xfrm>
        <a:graphic>
          <a:graphicData uri="http://schemas.openxmlformats.org/presentationml/2006/ole">
            <mc:AlternateContent xmlns:mc="http://schemas.openxmlformats.org/markup-compatibility/2006">
              <mc:Choice xmlns:v="urn:schemas-microsoft-com:vml" Requires="v">
                <p:oleObj spid="_x0000_s1051"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609600" y="175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47625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Turn Around Time </a:t>
            </a:r>
          </a:p>
        </p:txBody>
      </p:sp>
      <p:sp>
        <p:nvSpPr>
          <p:cNvPr id="4" name="Text Placeholder 3"/>
          <p:cNvSpPr>
            <a:spLocks noGrp="1"/>
          </p:cNvSpPr>
          <p:nvPr>
            <p:ph type="body" sz="quarter" idx="14"/>
          </p:nvPr>
        </p:nvSpPr>
        <p:spPr>
          <a:xfrm>
            <a:off x="347663" y="1682750"/>
            <a:ext cx="8391525" cy="3091933"/>
          </a:xfrm>
        </p:spPr>
        <p:txBody>
          <a:bodyPr/>
          <a:lstStyle/>
          <a:p>
            <a:pPr marL="285750" lvl="0" indent="-285750">
              <a:buFont typeface="Wingdings" panose="05000000000000000000" pitchFamily="2" charset="2"/>
              <a:buChar char="ü"/>
            </a:pPr>
            <a:r>
              <a:rPr lang="en-US" sz="1400" dirty="0">
                <a:latin typeface="Verdana" panose="020B0604030504040204" pitchFamily="34" charset="0"/>
                <a:ea typeface="Verdana" panose="020B0604030504040204" pitchFamily="34" charset="0"/>
                <a:cs typeface="Verdana" panose="020B0604030504040204" pitchFamily="34" charset="0"/>
              </a:rPr>
              <a:t>STP case – NB and rollovers- issuance TAT is 3 days from the date of inward and 7 days for renewals. </a:t>
            </a:r>
          </a:p>
          <a:p>
            <a:pPr marL="285750" lvl="0" indent="-285750">
              <a:buFont typeface="Wingdings" panose="05000000000000000000" pitchFamily="2" charset="2"/>
              <a:buChar char="ü"/>
            </a:pPr>
            <a:r>
              <a:rPr lang="en-US" sz="1400" dirty="0">
                <a:latin typeface="Verdana" panose="020B0604030504040204" pitchFamily="34" charset="0"/>
                <a:ea typeface="Verdana" panose="020B0604030504040204" pitchFamily="34" charset="0"/>
                <a:cs typeface="Verdana" panose="020B0604030504040204" pitchFamily="34" charset="0"/>
              </a:rPr>
              <a:t>Non-STP case requiring only UW approval and no medicals, the TAT is 1 working day from the time it is referred to UW so the over all TAT will be 4 days i.e. from inward to issuance. For medical cases, the TAT will be 1 working day after the medical tests are completed and the case is with UW for decision.</a:t>
            </a:r>
          </a:p>
          <a:p>
            <a:pPr marL="285750" lvl="0" indent="-285750">
              <a:buFont typeface="Wingdings" panose="05000000000000000000" pitchFamily="2" charset="2"/>
              <a:buChar char="ü"/>
            </a:pPr>
            <a:r>
              <a:rPr lang="en-US" sz="1400" b="1" u="sng" dirty="0">
                <a:latin typeface="Verdana" panose="020B0604030504040204" pitchFamily="34" charset="0"/>
                <a:ea typeface="Verdana" panose="020B0604030504040204" pitchFamily="34" charset="0"/>
                <a:cs typeface="Verdana" panose="020B0604030504040204" pitchFamily="34" charset="0"/>
              </a:rPr>
              <a:t>NOTE</a:t>
            </a:r>
            <a:r>
              <a:rPr lang="en-US" sz="1400" dirty="0">
                <a:latin typeface="Verdana" panose="020B0604030504040204" pitchFamily="34" charset="0"/>
                <a:ea typeface="Verdana" panose="020B0604030504040204" pitchFamily="34" charset="0"/>
                <a:cs typeface="Verdana" panose="020B0604030504040204" pitchFamily="34" charset="0"/>
              </a:rPr>
              <a:t> - Discrepancies raised by UW/ops under STP or non-STP cases will follow the usual process and the TAT will start from the discrepancy resolution date.</a:t>
            </a:r>
            <a:endParaRPr lang="en-IN"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p:txBody>
          <a:bodyPr/>
          <a:lstStyle/>
          <a:p>
            <a:fld id="{C465A074-71B0-1C47-A455-7677837C124E}" type="slidenum">
              <a:rPr lang="it-IT" smtClean="0"/>
              <a:pPr/>
              <a:t>32</a:t>
            </a:fld>
            <a:endParaRPr lang="it-IT" dirty="0"/>
          </a:p>
        </p:txBody>
      </p:sp>
    </p:spTree>
    <p:extLst>
      <p:ext uri="{BB962C8B-B14F-4D97-AF65-F5344CB8AC3E}">
        <p14:creationId xmlns:p14="http://schemas.microsoft.com/office/powerpoint/2010/main" val="24658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Policy Schedule/Health Card Printing and Dispatch</a:t>
            </a:r>
          </a:p>
        </p:txBody>
      </p:sp>
      <p:sp>
        <p:nvSpPr>
          <p:cNvPr id="4" name="Text Placeholder 3"/>
          <p:cNvSpPr>
            <a:spLocks noGrp="1"/>
          </p:cNvSpPr>
          <p:nvPr>
            <p:ph type="body" sz="quarter" idx="14"/>
          </p:nvPr>
        </p:nvSpPr>
        <p:spPr/>
        <p: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Policy Schedules </a:t>
            </a:r>
          </a:p>
          <a:p>
            <a:r>
              <a:rPr lang="en-IN" sz="1400" dirty="0">
                <a:latin typeface="Verdana" panose="020B0604030504040204" pitchFamily="34" charset="0"/>
                <a:ea typeface="Verdana" panose="020B0604030504040204" pitchFamily="34" charset="0"/>
                <a:cs typeface="Verdana" panose="020B0604030504040204" pitchFamily="34" charset="0"/>
              </a:rPr>
              <a:t>Policy printing shall remain the same as per the existing process with the option of vendor </a:t>
            </a:r>
            <a:r>
              <a:rPr lang="en-IN" sz="1400" dirty="0" smtClean="0">
                <a:latin typeface="Verdana" panose="020B0604030504040204" pitchFamily="34" charset="0"/>
                <a:ea typeface="Verdana" panose="020B0604030504040204" pitchFamily="34" charset="0"/>
                <a:cs typeface="Verdana" panose="020B0604030504040204" pitchFamily="34" charset="0"/>
              </a:rPr>
              <a:t>printing. Policy schedule along with Health card is emailed once the policy is issued. Policy schedule is also sent by </a:t>
            </a:r>
            <a:r>
              <a:rPr lang="en-IN" sz="1400" dirty="0" err="1" smtClean="0">
                <a:latin typeface="Verdana" panose="020B0604030504040204" pitchFamily="34" charset="0"/>
                <a:ea typeface="Verdana" panose="020B0604030504040204" pitchFamily="34" charset="0"/>
                <a:cs typeface="Verdana" panose="020B0604030504040204" pitchFamily="34" charset="0"/>
              </a:rPr>
              <a:t>whatsapp</a:t>
            </a:r>
            <a:r>
              <a:rPr lang="en-IN" sz="1400" dirty="0" smtClean="0">
                <a:latin typeface="Verdana" panose="020B0604030504040204" pitchFamily="34" charset="0"/>
                <a:ea typeface="Verdana" panose="020B0604030504040204" pitchFamily="34" charset="0"/>
                <a:cs typeface="Verdana" panose="020B0604030504040204" pitchFamily="34" charset="0"/>
              </a:rPr>
              <a:t> to the customer’s mobile no.</a:t>
            </a:r>
            <a:endParaRPr lang="en-IN" sz="1400" dirty="0">
              <a:latin typeface="Verdana" panose="020B0604030504040204" pitchFamily="34" charset="0"/>
              <a:ea typeface="Verdana" panose="020B0604030504040204" pitchFamily="34" charset="0"/>
              <a:cs typeface="Verdana" panose="020B0604030504040204" pitchFamily="34" charset="0"/>
            </a:endParaRPr>
          </a:p>
          <a:p>
            <a:endParaRPr lang="en-IN" sz="1400" dirty="0">
              <a:latin typeface="Verdana" panose="020B0604030504040204" pitchFamily="34" charset="0"/>
              <a:ea typeface="Verdana" panose="020B0604030504040204" pitchFamily="34" charset="0"/>
              <a:cs typeface="Verdana" panose="020B0604030504040204" pitchFamily="34" charset="0"/>
            </a:endParaRPr>
          </a:p>
          <a:p>
            <a:pPr lvl="0"/>
            <a:r>
              <a:rPr lang="en-IN" sz="1400" b="1" dirty="0">
                <a:latin typeface="Verdana" panose="020B0604030504040204" pitchFamily="34" charset="0"/>
                <a:ea typeface="Verdana" panose="020B0604030504040204" pitchFamily="34" charset="0"/>
                <a:cs typeface="Verdana" panose="020B0604030504040204" pitchFamily="34" charset="0"/>
              </a:rPr>
              <a:t>Policy Dispatch</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IN" sz="1400" dirty="0">
                <a:latin typeface="Verdana" panose="020B0604030504040204" pitchFamily="34" charset="0"/>
                <a:ea typeface="Verdana" panose="020B0604030504040204" pitchFamily="34" charset="0"/>
                <a:cs typeface="Verdana" panose="020B0604030504040204" pitchFamily="34" charset="0"/>
              </a:rPr>
              <a:t>Since the Outward module is not available to update the dispatch details, branch ops shall maintain the dispatch details in an excel file. Wherever the policy docket is handed over to the sales team, acknowledgement shall be taken and maintained with Branch ops. </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pPr lvl="0"/>
            <a:r>
              <a:rPr lang="en-IN" sz="1400" b="1" dirty="0">
                <a:latin typeface="Verdana" panose="020B0604030504040204" pitchFamily="34" charset="0"/>
                <a:ea typeface="Verdana" panose="020B0604030504040204" pitchFamily="34" charset="0"/>
                <a:cs typeface="Verdana" panose="020B0604030504040204" pitchFamily="34" charset="0"/>
              </a:rPr>
              <a:t>Health Card Printing</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IN" sz="1400" dirty="0">
                <a:latin typeface="Verdana" panose="020B0604030504040204" pitchFamily="34" charset="0"/>
                <a:ea typeface="Verdana" panose="020B0604030504040204" pitchFamily="34" charset="0"/>
                <a:cs typeface="Verdana" panose="020B0604030504040204" pitchFamily="34" charset="0"/>
              </a:rPr>
              <a:t>Health card printing shall remain the same as per the existing process until further notifications.</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33</a:t>
            </a:fld>
            <a:endParaRPr lang="it-IT" dirty="0"/>
          </a:p>
        </p:txBody>
      </p:sp>
    </p:spTree>
    <p:extLst>
      <p:ext uri="{BB962C8B-B14F-4D97-AF65-F5344CB8AC3E}">
        <p14:creationId xmlns:p14="http://schemas.microsoft.com/office/powerpoint/2010/main" val="748714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sz="3600" dirty="0" smtClean="0"/>
              <a:t/>
            </a:r>
            <a:br>
              <a:rPr lang="en-US" sz="3600" dirty="0" smtClean="0"/>
            </a:br>
            <a:r>
              <a:rPr lang="en-US" sz="3600" dirty="0" smtClean="0"/>
              <a:t>Future </a:t>
            </a:r>
            <a:r>
              <a:rPr lang="en-US" sz="3600" dirty="0"/>
              <a:t>Advantage </a:t>
            </a:r>
            <a:r>
              <a:rPr lang="en-US" sz="3600" dirty="0" smtClean="0"/>
              <a:t>Top-Up Product</a:t>
            </a:r>
            <a:br>
              <a:rPr lang="en-US" sz="3600" dirty="0" smtClean="0"/>
            </a:br>
            <a:r>
              <a:rPr lang="en-US" sz="3600" dirty="0" smtClean="0"/>
              <a:t/>
            </a:r>
            <a:br>
              <a:rPr lang="en-US" sz="3600" dirty="0" smtClean="0"/>
            </a:br>
            <a:r>
              <a:rPr lang="en-US" sz="3600" dirty="0" smtClean="0"/>
              <a:t>User Manual</a:t>
            </a:r>
            <a:r>
              <a:rPr lang="en-US" dirty="0"/>
              <a:t/>
            </a:r>
            <a:br>
              <a:rPr lang="en-US" dirty="0"/>
            </a:br>
            <a:endParaRPr lang="en-US" dirty="0"/>
          </a:p>
        </p:txBody>
      </p:sp>
    </p:spTree>
    <p:extLst>
      <p:ext uri="{BB962C8B-B14F-4D97-AF65-F5344CB8AC3E}">
        <p14:creationId xmlns:p14="http://schemas.microsoft.com/office/powerpoint/2010/main" val="2324085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Advantage Top Up Health Insurance Product </a:t>
            </a:r>
            <a:endParaRPr lang="en-US" dirty="0"/>
          </a:p>
        </p:txBody>
      </p:sp>
      <p:sp>
        <p:nvSpPr>
          <p:cNvPr id="4" name="Text Placeholder 3"/>
          <p:cNvSpPr>
            <a:spLocks noGrp="1"/>
          </p:cNvSpPr>
          <p:nvPr>
            <p:ph type="body" sz="quarter" idx="14"/>
          </p:nvPr>
        </p:nvSpPr>
        <p:spPr>
          <a:xfrm>
            <a:off x="304800" y="990600"/>
            <a:ext cx="8686800" cy="2667000"/>
          </a:xfrm>
        </p:spPr>
        <p:txBody>
          <a:bodyPr/>
          <a:lstStyle/>
          <a:p>
            <a:r>
              <a:rPr lang="en-US" sz="1000" b="1" dirty="0">
                <a:latin typeface="Verdana" panose="020B0604030504040204" pitchFamily="34" charset="0"/>
                <a:ea typeface="Verdana" panose="020B0604030504040204" pitchFamily="34" charset="0"/>
                <a:cs typeface="Verdana" panose="020B0604030504040204" pitchFamily="34" charset="0"/>
              </a:rPr>
              <a:t>“Future Advantage Top-Up</a:t>
            </a:r>
            <a:r>
              <a:rPr lang="en-US" sz="1000" dirty="0">
                <a:latin typeface="Verdana" panose="020B0604030504040204" pitchFamily="34" charset="0"/>
                <a:ea typeface="Verdana" panose="020B0604030504040204" pitchFamily="34" charset="0"/>
                <a:cs typeface="Verdana" panose="020B0604030504040204" pitchFamily="34" charset="0"/>
              </a:rPr>
              <a:t>” is a Deductible Health Insurance Product with high Sum Insured options to provide extra coverage at low premium.</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000" b="1" u="sng" dirty="0">
                <a:solidFill>
                  <a:srgbClr val="C00000"/>
                </a:solidFill>
                <a:latin typeface="Verdana" panose="020B0604030504040204" pitchFamily="34" charset="0"/>
                <a:ea typeface="Verdana" panose="020B0604030504040204" pitchFamily="34" charset="0"/>
                <a:cs typeface="Verdana" panose="020B0604030504040204" pitchFamily="34" charset="0"/>
              </a:rPr>
              <a:t>PROCESS TO BE FOLLOWED</a:t>
            </a:r>
            <a:endParaRPr lang="en-US" sz="1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r>
              <a:rPr lang="en-US" sz="1000" dirty="0" smtClean="0">
                <a:latin typeface="Verdana" panose="020B0604030504040204" pitchFamily="34" charset="0"/>
                <a:ea typeface="Verdana" panose="020B0604030504040204" pitchFamily="34" charset="0"/>
                <a:cs typeface="Verdana" panose="020B0604030504040204" pitchFamily="34" charset="0"/>
              </a:rPr>
              <a:t>The </a:t>
            </a:r>
            <a:r>
              <a:rPr lang="en-US" sz="1000" dirty="0">
                <a:latin typeface="Verdana" panose="020B0604030504040204" pitchFamily="34" charset="0"/>
                <a:ea typeface="Verdana" panose="020B0604030504040204" pitchFamily="34" charset="0"/>
                <a:cs typeface="Verdana" panose="020B0604030504040204" pitchFamily="34" charset="0"/>
              </a:rPr>
              <a:t>below mentioned steps specifies the process of policy issuance under the product “Future Advantage Top-Up” in </a:t>
            </a:r>
            <a:r>
              <a:rPr lang="en-US" sz="1000" dirty="0" err="1">
                <a:latin typeface="Verdana" panose="020B0604030504040204" pitchFamily="34" charset="0"/>
                <a:ea typeface="Verdana" panose="020B0604030504040204" pitchFamily="34" charset="0"/>
                <a:cs typeface="Verdana" panose="020B0604030504040204" pitchFamily="34" charset="0"/>
              </a:rPr>
              <a:t>HealthBuzz</a:t>
            </a:r>
            <a:r>
              <a:rPr lang="en-US" sz="1000" dirty="0">
                <a:latin typeface="Verdana" panose="020B0604030504040204" pitchFamily="34" charset="0"/>
                <a:ea typeface="Verdana" panose="020B0604030504040204" pitchFamily="34" charset="0"/>
                <a:cs typeface="Verdana" panose="020B0604030504040204" pitchFamily="34" charset="0"/>
              </a:rPr>
              <a:t> System.</a:t>
            </a:r>
          </a:p>
          <a:p>
            <a:r>
              <a:rPr lang="en-US" sz="1000" dirty="0">
                <a:latin typeface="Verdana" panose="020B0604030504040204" pitchFamily="34" charset="0"/>
                <a:ea typeface="Verdana" panose="020B0604030504040204" pitchFamily="34" charset="0"/>
                <a:cs typeface="Verdana" panose="020B0604030504040204" pitchFamily="34" charset="0"/>
              </a:rPr>
              <a:t> </a:t>
            </a:r>
          </a:p>
          <a:p>
            <a:r>
              <a:rPr lang="en-US" sz="1000" b="1" u="sng" dirty="0">
                <a:latin typeface="Verdana" panose="020B0604030504040204" pitchFamily="34" charset="0"/>
                <a:ea typeface="Verdana" panose="020B0604030504040204" pitchFamily="34" charset="0"/>
                <a:cs typeface="Verdana" panose="020B0604030504040204" pitchFamily="34" charset="0"/>
              </a:rPr>
              <a:t>POLICY ISSUANCE PROCESS</a:t>
            </a:r>
            <a:r>
              <a:rPr lang="en-US" sz="1000" b="1" dirty="0">
                <a:latin typeface="Verdana" panose="020B0604030504040204" pitchFamily="34" charset="0"/>
                <a:ea typeface="Verdana" panose="020B0604030504040204" pitchFamily="34" charset="0"/>
                <a:cs typeface="Verdana" panose="020B0604030504040204" pitchFamily="34" charset="0"/>
              </a:rPr>
              <a:t>: - </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Wingdings" panose="05000000000000000000" pitchFamily="2" charset="2"/>
              <a:buChar char="v"/>
            </a:pPr>
            <a:r>
              <a:rPr lang="en-US" sz="1000" b="1" u="sng" dirty="0">
                <a:latin typeface="Verdana" panose="020B0604030504040204" pitchFamily="34" charset="0"/>
                <a:ea typeface="Verdana" panose="020B0604030504040204" pitchFamily="34" charset="0"/>
                <a:cs typeface="Verdana" panose="020B0604030504040204" pitchFamily="34" charset="0"/>
              </a:rPr>
              <a:t>Client Creation</a:t>
            </a:r>
            <a:r>
              <a:rPr lang="en-US" sz="1000" b="1" dirty="0">
                <a:latin typeface="Verdana" panose="020B0604030504040204" pitchFamily="34" charset="0"/>
                <a:ea typeface="Verdana" panose="020B0604030504040204" pitchFamily="34" charset="0"/>
                <a:cs typeface="Verdana" panose="020B0604030504040204" pitchFamily="34" charset="0"/>
              </a:rPr>
              <a:t>: - </a:t>
            </a:r>
            <a:r>
              <a:rPr lang="en-US" sz="1000" dirty="0">
                <a:latin typeface="Verdana" panose="020B0604030504040204" pitchFamily="34" charset="0"/>
                <a:ea typeface="Verdana" panose="020B0604030504040204" pitchFamily="34" charset="0"/>
                <a:cs typeface="Verdana" panose="020B0604030504040204" pitchFamily="34" charset="0"/>
              </a:rPr>
              <a:t>As per existing process.</a:t>
            </a:r>
          </a:p>
          <a:p>
            <a:pPr marL="171450" indent="-171450">
              <a:buFont typeface="Wingdings" panose="05000000000000000000" pitchFamily="2" charset="2"/>
              <a:buChar char="v"/>
            </a:pPr>
            <a:r>
              <a:rPr lang="en-US" sz="1000" b="1" u="sng" dirty="0" smtClean="0">
                <a:latin typeface="Verdana" panose="020B0604030504040204" pitchFamily="34" charset="0"/>
                <a:ea typeface="Verdana" panose="020B0604030504040204" pitchFamily="34" charset="0"/>
                <a:cs typeface="Verdana" panose="020B0604030504040204" pitchFamily="34" charset="0"/>
              </a:rPr>
              <a:t>DCN </a:t>
            </a:r>
            <a:r>
              <a:rPr lang="en-US" sz="1000" b="1" u="sng" dirty="0">
                <a:latin typeface="Verdana" panose="020B0604030504040204" pitchFamily="34" charset="0"/>
                <a:ea typeface="Verdana" panose="020B0604030504040204" pitchFamily="34" charset="0"/>
                <a:cs typeface="Verdana" panose="020B0604030504040204" pitchFamily="34" charset="0"/>
              </a:rPr>
              <a:t>Creation</a:t>
            </a:r>
            <a:r>
              <a:rPr lang="en-US" sz="1000" b="1" dirty="0">
                <a:latin typeface="Verdana" panose="020B0604030504040204" pitchFamily="34" charset="0"/>
                <a:ea typeface="Verdana" panose="020B0604030504040204" pitchFamily="34" charset="0"/>
                <a:cs typeface="Verdana" panose="020B0604030504040204" pitchFamily="34" charset="0"/>
              </a:rPr>
              <a:t>: - </a:t>
            </a:r>
            <a:r>
              <a:rPr lang="en-US" sz="1000" dirty="0">
                <a:latin typeface="Verdana" panose="020B0604030504040204" pitchFamily="34" charset="0"/>
                <a:ea typeface="Verdana" panose="020B0604030504040204" pitchFamily="34" charset="0"/>
                <a:cs typeface="Verdana" panose="020B0604030504040204" pitchFamily="34" charset="0"/>
              </a:rPr>
              <a:t>As per existing process.</a:t>
            </a:r>
          </a:p>
          <a:p>
            <a:pPr marL="171450" indent="-171450">
              <a:buFont typeface="Wingdings" panose="05000000000000000000" pitchFamily="2" charset="2"/>
              <a:buChar char="v"/>
            </a:pPr>
            <a:r>
              <a:rPr lang="en-US" sz="1000" b="1" u="sng" dirty="0" smtClean="0">
                <a:latin typeface="Verdana" panose="020B0604030504040204" pitchFamily="34" charset="0"/>
                <a:ea typeface="Verdana" panose="020B0604030504040204" pitchFamily="34" charset="0"/>
                <a:cs typeface="Verdana" panose="020B0604030504040204" pitchFamily="34" charset="0"/>
              </a:rPr>
              <a:t>General </a:t>
            </a:r>
            <a:r>
              <a:rPr lang="en-US" sz="1000" b="1" u="sng" dirty="0">
                <a:latin typeface="Verdana" panose="020B0604030504040204" pitchFamily="34" charset="0"/>
                <a:ea typeface="Verdana" panose="020B0604030504040204" pitchFamily="34" charset="0"/>
                <a:cs typeface="Verdana" panose="020B0604030504040204" pitchFamily="34" charset="0"/>
              </a:rPr>
              <a:t>Proposal</a:t>
            </a:r>
            <a:r>
              <a:rPr lang="en-US" sz="1000" b="1" dirty="0">
                <a:latin typeface="Verdana" panose="020B0604030504040204" pitchFamily="34" charset="0"/>
                <a:ea typeface="Verdana" panose="020B0604030504040204" pitchFamily="34" charset="0"/>
                <a:cs typeface="Verdana" panose="020B0604030504040204" pitchFamily="34" charset="0"/>
              </a:rPr>
              <a:t>: - </a:t>
            </a:r>
            <a:r>
              <a:rPr lang="en-US" sz="1000" dirty="0">
                <a:latin typeface="Verdana" panose="020B0604030504040204" pitchFamily="34" charset="0"/>
                <a:ea typeface="Verdana" panose="020B0604030504040204" pitchFamily="34" charset="0"/>
                <a:cs typeface="Verdana" panose="020B0604030504040204" pitchFamily="34" charset="0"/>
              </a:rPr>
              <a:t>As per existing process and one more field is introduced on the general proposal screen named as </a:t>
            </a:r>
            <a:r>
              <a:rPr lang="en-US" sz="1000" dirty="0" smtClean="0">
                <a:latin typeface="Verdana" panose="020B0604030504040204" pitchFamily="34" charset="0"/>
                <a:ea typeface="Verdana" panose="020B0604030504040204" pitchFamily="34" charset="0"/>
                <a:cs typeface="Verdana" panose="020B0604030504040204" pitchFamily="34" charset="0"/>
              </a:rPr>
              <a:t>       </a:t>
            </a:r>
            <a:r>
              <a:rPr lang="en-US" sz="1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en-US" sz="1000" b="1" dirty="0">
                <a:solidFill>
                  <a:srgbClr val="C00000"/>
                </a:solidFill>
                <a:latin typeface="Verdana" panose="020B0604030504040204" pitchFamily="34" charset="0"/>
                <a:ea typeface="Verdana" panose="020B0604030504040204" pitchFamily="34" charset="0"/>
                <a:cs typeface="Verdana" panose="020B0604030504040204" pitchFamily="34" charset="0"/>
              </a:rPr>
              <a:t>Do You Have Future Generali Policy (For availing Loyalty Discount)?”</a:t>
            </a:r>
            <a:endParaRPr lang="en-US" sz="1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r>
              <a:rPr lang="en-US" dirty="0"/>
              <a:t> </a:t>
            </a:r>
          </a:p>
        </p:txBody>
      </p:sp>
      <p:sp>
        <p:nvSpPr>
          <p:cNvPr id="6" name="Slide Number Placeholder 5"/>
          <p:cNvSpPr>
            <a:spLocks noGrp="1"/>
          </p:cNvSpPr>
          <p:nvPr>
            <p:ph type="sldNum" sz="quarter" idx="12"/>
          </p:nvPr>
        </p:nvSpPr>
        <p:spPr/>
        <p:txBody>
          <a:bodyPr/>
          <a:lstStyle/>
          <a:p>
            <a:fld id="{C465A074-71B0-1C47-A455-7677837C124E}" type="slidenum">
              <a:rPr lang="it-IT" smtClean="0"/>
              <a:pPr/>
              <a:t>35</a:t>
            </a:fld>
            <a:endParaRPr lang="it-IT" dirty="0"/>
          </a:p>
        </p:txBody>
      </p:sp>
      <p:pic>
        <p:nvPicPr>
          <p:cNvPr id="5" name="Picture 4"/>
          <p:cNvPicPr/>
          <p:nvPr/>
        </p:nvPicPr>
        <p:blipFill rotWithShape="1">
          <a:blip r:embed="rId2"/>
          <a:srcRect b="5555"/>
          <a:stretch/>
        </p:blipFill>
        <p:spPr bwMode="auto">
          <a:xfrm>
            <a:off x="381000" y="3276600"/>
            <a:ext cx="8534400" cy="3390900"/>
          </a:xfrm>
          <a:prstGeom prst="rect">
            <a:avLst/>
          </a:prstGeom>
          <a:ln>
            <a:solidFill>
              <a:schemeClr val="accent1"/>
            </a:solidFill>
          </a:ln>
          <a:extLst>
            <a:ext uri="{53640926-AAD7-44D8-BBD7-CCE9431645EC}">
              <a14:shadowObscured xmlns:a14="http://schemas.microsoft.com/office/drawing/2010/main"/>
            </a:ext>
          </a:extLst>
        </p:spPr>
      </p:pic>
      <p:sp>
        <p:nvSpPr>
          <p:cNvPr id="7" name="Oval 6"/>
          <p:cNvSpPr/>
          <p:nvPr/>
        </p:nvSpPr>
        <p:spPr>
          <a:xfrm>
            <a:off x="1524000" y="5867400"/>
            <a:ext cx="2276475" cy="450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830758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Advantage Top Up Health Insurance Product </a:t>
            </a:r>
            <a:endParaRPr lang="en-US" dirty="0"/>
          </a:p>
        </p:txBody>
      </p:sp>
      <p:sp>
        <p:nvSpPr>
          <p:cNvPr id="4" name="Text Placeholder 3"/>
          <p:cNvSpPr>
            <a:spLocks noGrp="1"/>
          </p:cNvSpPr>
          <p:nvPr>
            <p:ph type="body" sz="quarter" idx="14"/>
          </p:nvPr>
        </p:nvSpPr>
        <p:spPr>
          <a:xfrm>
            <a:off x="304800" y="914400"/>
            <a:ext cx="8686800" cy="5181600"/>
          </a:xfrm>
        </p:spPr>
        <p:txBody>
          <a:bodyPr/>
          <a:lstStyle/>
          <a:p>
            <a:r>
              <a:rPr lang="en-US" b="1" u="sng" dirty="0"/>
              <a:t>Steps:</a:t>
            </a:r>
            <a:endParaRPr lang="en-US" dirty="0"/>
          </a:p>
          <a:p>
            <a:pPr marL="228600" lvl="0" indent="-228600">
              <a:buFont typeface="+mj-lt"/>
              <a:buAutoNum type="arabicParenR"/>
            </a:pPr>
            <a:r>
              <a:rPr lang="en-US" sz="1000" dirty="0">
                <a:latin typeface="Verdana" panose="020B0604030504040204" pitchFamily="34" charset="0"/>
                <a:ea typeface="Verdana" panose="020B0604030504040204" pitchFamily="34" charset="0"/>
                <a:cs typeface="Verdana" panose="020B0604030504040204" pitchFamily="34" charset="0"/>
              </a:rPr>
              <a:t>If User selects option as “Yes”, then the system will auto populate other Health policy number/s of the Insured, if any.</a:t>
            </a:r>
          </a:p>
          <a:p>
            <a:pPr marL="228600" lvl="0" indent="-228600">
              <a:buFont typeface="+mj-lt"/>
              <a:buAutoNum type="arabicParen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lvl="0" indent="-228600">
              <a:buFont typeface="+mj-lt"/>
              <a:buAutoNum type="arabicParenR"/>
            </a:pPr>
            <a:r>
              <a:rPr lang="en-US" sz="1000" dirty="0" smtClean="0">
                <a:latin typeface="Verdana" panose="020B0604030504040204" pitchFamily="34" charset="0"/>
                <a:ea typeface="Verdana" panose="020B0604030504040204" pitchFamily="34" charset="0"/>
                <a:cs typeface="Verdana" panose="020B0604030504040204" pitchFamily="34" charset="0"/>
              </a:rPr>
              <a:t>User </a:t>
            </a:r>
            <a:r>
              <a:rPr lang="en-US" sz="1000" dirty="0">
                <a:latin typeface="Verdana" panose="020B0604030504040204" pitchFamily="34" charset="0"/>
                <a:ea typeface="Verdana" panose="020B0604030504040204" pitchFamily="34" charset="0"/>
                <a:cs typeface="Verdana" panose="020B0604030504040204" pitchFamily="34" charset="0"/>
              </a:rPr>
              <a:t>needs to select the existing health policy no from the dropdown. After selecting the policy number system will auto populate the basic details of the policy (i.e. Product name, Policy Start/End date. Screen image attached. </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lvl="0" indent="-228600">
              <a:buFont typeface="+mj-lt"/>
              <a:buAutoNum type="arabicParen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lvl="0" indent="-228600">
              <a:buFont typeface="+mj-lt"/>
              <a:buAutoNum type="arabicParenR"/>
            </a:pPr>
            <a:r>
              <a:rPr lang="en-US" sz="1000" dirty="0" smtClean="0">
                <a:latin typeface="Verdana" panose="020B0604030504040204" pitchFamily="34" charset="0"/>
                <a:ea typeface="Verdana" panose="020B0604030504040204" pitchFamily="34" charset="0"/>
                <a:cs typeface="Verdana" panose="020B0604030504040204" pitchFamily="34" charset="0"/>
              </a:rPr>
              <a:t>User </a:t>
            </a:r>
            <a:r>
              <a:rPr lang="en-US" sz="1000" dirty="0">
                <a:latin typeface="Verdana" panose="020B0604030504040204" pitchFamily="34" charset="0"/>
                <a:ea typeface="Verdana" panose="020B0604030504040204" pitchFamily="34" charset="0"/>
                <a:cs typeface="Verdana" panose="020B0604030504040204" pitchFamily="34" charset="0"/>
              </a:rPr>
              <a:t>to verify active coverage of Insured under other Health Insurance Policy by verifying the policy copy (active coverage means, the name of the Insured should be on the other Health Insurance policy schedule and it should be a live policy as on date of Inception of Future Advantage Top up) and upload the other Health Insurance Policy copy on </a:t>
            </a:r>
            <a:r>
              <a:rPr lang="en-US" sz="1000" dirty="0" err="1">
                <a:latin typeface="Verdana" panose="020B0604030504040204" pitchFamily="34" charset="0"/>
                <a:ea typeface="Verdana" panose="020B0604030504040204" pitchFamily="34" charset="0"/>
                <a:cs typeface="Verdana" panose="020B0604030504040204" pitchFamily="34" charset="0"/>
              </a:rPr>
              <a:t>HealthBuzz</a:t>
            </a:r>
            <a:r>
              <a:rPr lang="en-US" sz="1000" dirty="0">
                <a:latin typeface="Verdana" panose="020B0604030504040204" pitchFamily="34" charset="0"/>
                <a:ea typeface="Verdana" panose="020B0604030504040204" pitchFamily="34" charset="0"/>
                <a:cs typeface="Verdana" panose="020B0604030504040204" pitchFamily="34" charset="0"/>
              </a:rPr>
              <a:t>/</a:t>
            </a:r>
            <a:r>
              <a:rPr lang="en-US" sz="1000" dirty="0" err="1">
                <a:latin typeface="Verdana" panose="020B0604030504040204" pitchFamily="34" charset="0"/>
                <a:ea typeface="Verdana" panose="020B0604030504040204" pitchFamily="34" charset="0"/>
                <a:cs typeface="Verdana" panose="020B0604030504040204" pitchFamily="34" charset="0"/>
              </a:rPr>
              <a:t>Omnidocs</a:t>
            </a:r>
            <a:r>
              <a:rPr lang="en-US" sz="1000" dirty="0">
                <a:latin typeface="Verdana" panose="020B0604030504040204" pitchFamily="34" charset="0"/>
                <a:ea typeface="Verdana" panose="020B0604030504040204" pitchFamily="34" charset="0"/>
                <a:cs typeface="Verdana" panose="020B0604030504040204" pitchFamily="34" charset="0"/>
              </a:rPr>
              <a:t>.</a:t>
            </a:r>
          </a:p>
          <a:p>
            <a:pPr marL="228600" lvl="0" indent="-228600">
              <a:buFont typeface="+mj-lt"/>
              <a:buAutoNum type="arabicParen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lvl="0" indent="-228600">
              <a:buFont typeface="+mj-lt"/>
              <a:buAutoNum type="arabicParenR"/>
            </a:pPr>
            <a:r>
              <a:rPr lang="en-US" sz="1000" dirty="0" smtClean="0">
                <a:latin typeface="Verdana" panose="020B0604030504040204" pitchFamily="34" charset="0"/>
                <a:ea typeface="Verdana" panose="020B0604030504040204" pitchFamily="34" charset="0"/>
                <a:cs typeface="Verdana" panose="020B0604030504040204" pitchFamily="34" charset="0"/>
              </a:rPr>
              <a:t>In </a:t>
            </a:r>
            <a:r>
              <a:rPr lang="en-US" sz="1000" dirty="0">
                <a:latin typeface="Verdana" panose="020B0604030504040204" pitchFamily="34" charset="0"/>
                <a:ea typeface="Verdana" panose="020B0604030504040204" pitchFamily="34" charset="0"/>
                <a:cs typeface="Verdana" panose="020B0604030504040204" pitchFamily="34" charset="0"/>
              </a:rPr>
              <a:t>case system does not auto populate the existing Health Insurance Policy details then User will have to select “other” option where in a text box will open for the User to manually mention the other Health Policy number of FGI of the </a:t>
            </a:r>
            <a:r>
              <a:rPr lang="en-US" sz="1000" dirty="0" smtClean="0">
                <a:latin typeface="Verdana" panose="020B0604030504040204" pitchFamily="34" charset="0"/>
                <a:ea typeface="Verdana" panose="020B0604030504040204" pitchFamily="34" charset="0"/>
                <a:cs typeface="Verdana" panose="020B0604030504040204" pitchFamily="34" charset="0"/>
              </a:rPr>
              <a:t>Insured.</a:t>
            </a:r>
          </a:p>
          <a:p>
            <a:pPr marL="228600" indent="-228600">
              <a:buFont typeface="+mj-lt"/>
              <a:buAutoNum type="arabicParen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arenR"/>
            </a:pPr>
            <a:r>
              <a:rPr lang="en-US" sz="1000" dirty="0" smtClean="0">
                <a:latin typeface="Verdana" panose="020B0604030504040204" pitchFamily="34" charset="0"/>
                <a:ea typeface="Verdana" panose="020B0604030504040204" pitchFamily="34" charset="0"/>
                <a:cs typeface="Verdana" panose="020B0604030504040204" pitchFamily="34" charset="0"/>
              </a:rPr>
              <a:t>Further </a:t>
            </a:r>
            <a:r>
              <a:rPr lang="en-US" sz="1000" dirty="0">
                <a:latin typeface="Verdana" panose="020B0604030504040204" pitchFamily="34" charset="0"/>
                <a:ea typeface="Verdana" panose="020B0604030504040204" pitchFamily="34" charset="0"/>
                <a:cs typeface="Verdana" panose="020B0604030504040204" pitchFamily="34" charset="0"/>
              </a:rPr>
              <a:t>it is mandatory for the User to select the product name of that FGI policy number from the provided drop down options only: i.e</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Future Health Suraksha </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Health Total</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Future </a:t>
            </a:r>
            <a:r>
              <a:rPr lang="en-US" sz="1000" dirty="0" err="1">
                <a:latin typeface="Verdana" panose="020B0604030504040204" pitchFamily="34" charset="0"/>
                <a:ea typeface="Verdana" panose="020B0604030504040204" pitchFamily="34" charset="0"/>
                <a:cs typeface="Verdana" panose="020B0604030504040204" pitchFamily="34" charset="0"/>
              </a:rPr>
              <a:t>HospiCash</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Future </a:t>
            </a:r>
            <a:r>
              <a:rPr lang="en-US" sz="1000" dirty="0" err="1">
                <a:latin typeface="Verdana" panose="020B0604030504040204" pitchFamily="34" charset="0"/>
                <a:ea typeface="Verdana" panose="020B0604030504040204" pitchFamily="34" charset="0"/>
                <a:cs typeface="Verdana" panose="020B0604030504040204" pitchFamily="34" charset="0"/>
              </a:rPr>
              <a:t>Criticare</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Future Health Surplus</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Future Vector Care (Retail)</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Sukshma </a:t>
            </a:r>
            <a:r>
              <a:rPr lang="en-US" sz="1000" dirty="0" err="1">
                <a:latin typeface="Verdana" panose="020B0604030504040204" pitchFamily="34" charset="0"/>
                <a:ea typeface="Verdana" panose="020B0604030504040204" pitchFamily="34" charset="0"/>
                <a:cs typeface="Verdana" panose="020B0604030504040204" pitchFamily="34" charset="0"/>
              </a:rPr>
              <a:t>HospiCash</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POS- Future Health Suraksha</a:t>
            </a:r>
          </a:p>
          <a:p>
            <a:pPr marL="628650" lvl="1" indent="-171450">
              <a:buFont typeface="Arial" panose="020B0604020202020204" pitchFamily="34" charset="0"/>
              <a:buChar char="•"/>
            </a:pPr>
            <a:r>
              <a:rPr lang="en-US" sz="1000" dirty="0">
                <a:latin typeface="Verdana" panose="020B0604030504040204" pitchFamily="34" charset="0"/>
                <a:ea typeface="Verdana" panose="020B0604030504040204" pitchFamily="34" charset="0"/>
                <a:cs typeface="Verdana" panose="020B0604030504040204" pitchFamily="34" charset="0"/>
              </a:rPr>
              <a:t>POS- Health Total.</a:t>
            </a:r>
          </a:p>
          <a:p>
            <a:pPr marL="228600" indent="-228600">
              <a:buFont typeface="+mj-lt"/>
              <a:buAutoNum type="arabicParenR" startAt="6"/>
            </a:pPr>
            <a:r>
              <a:rPr lang="en-US" sz="1000" dirty="0" smtClean="0">
                <a:latin typeface="Verdana" panose="020B0604030504040204" pitchFamily="34" charset="0"/>
                <a:ea typeface="Verdana" panose="020B0604030504040204" pitchFamily="34" charset="0"/>
                <a:cs typeface="Verdana" panose="020B0604030504040204" pitchFamily="34" charset="0"/>
              </a:rPr>
              <a:t>User </a:t>
            </a:r>
            <a:r>
              <a:rPr lang="en-US" sz="1000" dirty="0">
                <a:latin typeface="Verdana" panose="020B0604030504040204" pitchFamily="34" charset="0"/>
                <a:ea typeface="Verdana" panose="020B0604030504040204" pitchFamily="34" charset="0"/>
                <a:cs typeface="Verdana" panose="020B0604030504040204" pitchFamily="34" charset="0"/>
              </a:rPr>
              <a:t>to verify active coverage of Insured under other Health Insurance Policy by verifying the policy copy (active coverage means, the name of the Insured should be on the other Health Insurance policy schedule and it should be a live policy as on date of Inception of Future Advantage Top up).</a:t>
            </a:r>
          </a:p>
          <a:p>
            <a:pPr marL="228600" lvl="0" indent="-228600">
              <a:buFont typeface="+mj-lt"/>
              <a:buAutoNum type="arabicParenR" startAt="6"/>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lvl="0" indent="-228600">
              <a:buFont typeface="+mj-lt"/>
              <a:buAutoNum type="arabicParenR" startAt="6"/>
            </a:pPr>
            <a:r>
              <a:rPr lang="en-US" sz="1000" dirty="0" smtClean="0">
                <a:latin typeface="Verdana" panose="020B0604030504040204" pitchFamily="34" charset="0"/>
                <a:ea typeface="Verdana" panose="020B0604030504040204" pitchFamily="34" charset="0"/>
                <a:cs typeface="Verdana" panose="020B0604030504040204" pitchFamily="34" charset="0"/>
              </a:rPr>
              <a:t>User </a:t>
            </a:r>
            <a:r>
              <a:rPr lang="en-US" sz="1000" dirty="0">
                <a:latin typeface="Verdana" panose="020B0604030504040204" pitchFamily="34" charset="0"/>
                <a:ea typeface="Verdana" panose="020B0604030504040204" pitchFamily="34" charset="0"/>
                <a:cs typeface="Verdana" panose="020B0604030504040204" pitchFamily="34" charset="0"/>
              </a:rPr>
              <a:t>to enter the </a:t>
            </a:r>
            <a:r>
              <a:rPr lang="en-US" sz="1000" b="1" dirty="0">
                <a:latin typeface="Verdana" panose="020B0604030504040204" pitchFamily="34" charset="0"/>
                <a:ea typeface="Verdana" panose="020B0604030504040204" pitchFamily="34" charset="0"/>
                <a:cs typeface="Verdana" panose="020B0604030504040204" pitchFamily="34" charset="0"/>
              </a:rPr>
              <a:t>Inception date </a:t>
            </a:r>
            <a:r>
              <a:rPr lang="en-US" sz="1000" dirty="0">
                <a:latin typeface="Verdana" panose="020B0604030504040204" pitchFamily="34" charset="0"/>
                <a:ea typeface="Verdana" panose="020B0604030504040204" pitchFamily="34" charset="0"/>
                <a:cs typeface="Verdana" panose="020B0604030504040204" pitchFamily="34" charset="0"/>
              </a:rPr>
              <a:t>and </a:t>
            </a:r>
            <a:r>
              <a:rPr lang="en-US" sz="1000" b="1" dirty="0">
                <a:latin typeface="Verdana" panose="020B0604030504040204" pitchFamily="34" charset="0"/>
                <a:ea typeface="Verdana" panose="020B0604030504040204" pitchFamily="34" charset="0"/>
                <a:cs typeface="Verdana" panose="020B0604030504040204" pitchFamily="34" charset="0"/>
              </a:rPr>
              <a:t>Expiry date </a:t>
            </a:r>
            <a:r>
              <a:rPr lang="en-US" sz="1000" dirty="0">
                <a:latin typeface="Verdana" panose="020B0604030504040204" pitchFamily="34" charset="0"/>
                <a:ea typeface="Verdana" panose="020B0604030504040204" pitchFamily="34" charset="0"/>
                <a:cs typeface="Verdana" panose="020B0604030504040204" pitchFamily="34" charset="0"/>
              </a:rPr>
              <a:t>of the other Health Policy on system. </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a:p>
            <a:pPr lvl="0"/>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36</a:t>
            </a:fld>
            <a:endParaRPr lang="it-IT" dirty="0"/>
          </a:p>
        </p:txBody>
      </p:sp>
    </p:spTree>
    <p:extLst>
      <p:ext uri="{BB962C8B-B14F-4D97-AF65-F5344CB8AC3E}">
        <p14:creationId xmlns:p14="http://schemas.microsoft.com/office/powerpoint/2010/main" val="3891380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Advantage Top Up Health Insurance Product </a:t>
            </a:r>
            <a:endParaRPr lang="en-US" dirty="0"/>
          </a:p>
        </p:txBody>
      </p:sp>
      <p:sp>
        <p:nvSpPr>
          <p:cNvPr id="4" name="Text Placeholder 3"/>
          <p:cNvSpPr>
            <a:spLocks noGrp="1"/>
          </p:cNvSpPr>
          <p:nvPr>
            <p:ph type="body" sz="quarter" idx="14"/>
          </p:nvPr>
        </p:nvSpPr>
        <p:spPr>
          <a:xfrm>
            <a:off x="466725" y="990600"/>
            <a:ext cx="8524875" cy="914400"/>
          </a:xfrm>
        </p:spPr>
        <p:txBody>
          <a:bodyPr/>
          <a:lstStyle/>
          <a:p>
            <a:pPr marL="228600" lvl="0" indent="-228600">
              <a:buFont typeface="+mj-lt"/>
              <a:buAutoNum type="arabicParenR" startAt="8"/>
            </a:pPr>
            <a:r>
              <a:rPr lang="en-US" sz="1000" dirty="0" smtClean="0">
                <a:latin typeface="Verdana" panose="020B0604030504040204" pitchFamily="34" charset="0"/>
                <a:ea typeface="Verdana" panose="020B0604030504040204" pitchFamily="34" charset="0"/>
                <a:cs typeface="Verdana" panose="020B0604030504040204" pitchFamily="34" charset="0"/>
              </a:rPr>
              <a:t>User </a:t>
            </a:r>
            <a:r>
              <a:rPr lang="en-US" sz="1000" dirty="0">
                <a:latin typeface="Verdana" panose="020B0604030504040204" pitchFamily="34" charset="0"/>
                <a:ea typeface="Verdana" panose="020B0604030504040204" pitchFamily="34" charset="0"/>
                <a:cs typeface="Verdana" panose="020B0604030504040204" pitchFamily="34" charset="0"/>
              </a:rPr>
              <a:t>to give declaration by selecting “Yes”, confirming that the Policy copy of other Health Insurance product has been verified for active coverage of the </a:t>
            </a:r>
            <a:r>
              <a:rPr lang="en-US" sz="1000" dirty="0" smtClean="0">
                <a:latin typeface="Verdana" panose="020B0604030504040204" pitchFamily="34" charset="0"/>
                <a:ea typeface="Verdana" panose="020B0604030504040204" pitchFamily="34" charset="0"/>
                <a:cs typeface="Verdana" panose="020B0604030504040204" pitchFamily="34" charset="0"/>
              </a:rPr>
              <a:t>insured.</a:t>
            </a:r>
          </a:p>
          <a:p>
            <a:pPr marL="228600" indent="-228600">
              <a:buFont typeface="+mj-lt"/>
              <a:buAutoNum type="arabicParenR" startAt="8"/>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arenR" startAt="8"/>
            </a:pPr>
            <a:r>
              <a:rPr lang="en-US" sz="1000" dirty="0" smtClean="0">
                <a:latin typeface="Verdana" panose="020B0604030504040204" pitchFamily="34" charset="0"/>
                <a:ea typeface="Verdana" panose="020B0604030504040204" pitchFamily="34" charset="0"/>
                <a:cs typeface="Verdana" panose="020B0604030504040204" pitchFamily="34" charset="0"/>
              </a:rPr>
              <a:t>User </a:t>
            </a:r>
            <a:r>
              <a:rPr lang="en-US" sz="1000" dirty="0">
                <a:latin typeface="Verdana" panose="020B0604030504040204" pitchFamily="34" charset="0"/>
                <a:ea typeface="Verdana" panose="020B0604030504040204" pitchFamily="34" charset="0"/>
                <a:cs typeface="Verdana" panose="020B0604030504040204" pitchFamily="34" charset="0"/>
              </a:rPr>
              <a:t>to upload the policy copy of other Health Insurance product that has been verified on </a:t>
            </a:r>
            <a:r>
              <a:rPr lang="en-US" sz="1000" dirty="0" err="1">
                <a:latin typeface="Verdana" panose="020B0604030504040204" pitchFamily="34" charset="0"/>
                <a:ea typeface="Verdana" panose="020B0604030504040204" pitchFamily="34" charset="0"/>
                <a:cs typeface="Verdana" panose="020B0604030504040204" pitchFamily="34" charset="0"/>
              </a:rPr>
              <a:t>HealthBuzz</a:t>
            </a:r>
            <a:r>
              <a:rPr lang="en-US" sz="1000" dirty="0">
                <a:latin typeface="Verdana" panose="020B0604030504040204" pitchFamily="34" charset="0"/>
                <a:ea typeface="Verdana" panose="020B0604030504040204" pitchFamily="34" charset="0"/>
                <a:cs typeface="Verdana" panose="020B0604030504040204" pitchFamily="34" charset="0"/>
              </a:rPr>
              <a:t> / </a:t>
            </a:r>
            <a:r>
              <a:rPr lang="en-US" sz="1000" dirty="0" err="1">
                <a:latin typeface="Verdana" panose="020B0604030504040204" pitchFamily="34" charset="0"/>
                <a:ea typeface="Verdana" panose="020B0604030504040204" pitchFamily="34" charset="0"/>
                <a:cs typeface="Verdana" panose="020B0604030504040204" pitchFamily="34" charset="0"/>
              </a:rPr>
              <a:t>Omnidocs</a:t>
            </a:r>
            <a:r>
              <a:rPr lang="en-US" sz="1000" dirty="0">
                <a:latin typeface="Verdana" panose="020B0604030504040204" pitchFamily="34" charset="0"/>
                <a:ea typeface="Verdana" panose="020B0604030504040204" pitchFamily="34" charset="0"/>
                <a:cs typeface="Verdana" panose="020B0604030504040204" pitchFamily="34" charset="0"/>
              </a:rPr>
              <a:t> and mark declaration as “Yes</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a:p>
            <a:pPr lvl="0"/>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37</a:t>
            </a:fld>
            <a:endParaRPr lang="it-IT" dirty="0"/>
          </a:p>
        </p:txBody>
      </p:sp>
      <p:pic>
        <p:nvPicPr>
          <p:cNvPr id="5" name="Picture 4" descr="image00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981200"/>
            <a:ext cx="8001000" cy="4191000"/>
          </a:xfrm>
          <a:prstGeom prst="rect">
            <a:avLst/>
          </a:prstGeom>
          <a:noFill/>
          <a:ln>
            <a:solidFill>
              <a:schemeClr val="accent1"/>
            </a:solidFill>
          </a:ln>
          <a:extLst/>
        </p:spPr>
      </p:pic>
      <p:sp>
        <p:nvSpPr>
          <p:cNvPr id="7" name="Oval 6"/>
          <p:cNvSpPr/>
          <p:nvPr/>
        </p:nvSpPr>
        <p:spPr>
          <a:xfrm>
            <a:off x="1676400" y="5105400"/>
            <a:ext cx="1828800" cy="6692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4572000" y="5105400"/>
            <a:ext cx="3048000" cy="600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smtClean="0"/>
              <a:t>0</a:t>
            </a:r>
            <a:endParaRPr lang="en-US" dirty="0"/>
          </a:p>
        </p:txBody>
      </p:sp>
    </p:spTree>
    <p:extLst>
      <p:ext uri="{BB962C8B-B14F-4D97-AF65-F5344CB8AC3E}">
        <p14:creationId xmlns:p14="http://schemas.microsoft.com/office/powerpoint/2010/main" val="2981664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Advantage Top Up Health Insurance Product </a:t>
            </a:r>
            <a:endParaRPr lang="en-US" dirty="0"/>
          </a:p>
        </p:txBody>
      </p:sp>
      <p:sp>
        <p:nvSpPr>
          <p:cNvPr id="4" name="Text Placeholder 3"/>
          <p:cNvSpPr>
            <a:spLocks noGrp="1"/>
          </p:cNvSpPr>
          <p:nvPr>
            <p:ph type="body" sz="quarter" idx="14"/>
          </p:nvPr>
        </p:nvSpPr>
        <p:spPr>
          <a:xfrm>
            <a:off x="381000" y="990600"/>
            <a:ext cx="8686800" cy="457200"/>
          </a:xfrm>
        </p:spPr>
        <p:txBody>
          <a:bodyPr/>
          <a:lstStyle/>
          <a:p>
            <a:pPr marL="228600" lvl="0" indent="-228600">
              <a:buFont typeface="+mj-lt"/>
              <a:buAutoNum type="arabicParenR" startAt="10"/>
            </a:pPr>
            <a:r>
              <a:rPr lang="en-US" sz="1000" dirty="0">
                <a:latin typeface="Verdana" panose="020B0604030504040204" pitchFamily="34" charset="0"/>
                <a:ea typeface="Verdana" panose="020B0604030504040204" pitchFamily="34" charset="0"/>
                <a:cs typeface="Verdana" panose="020B0604030504040204" pitchFamily="34" charset="0"/>
              </a:rPr>
              <a:t>If the user selects the option as “No” against these two User Declarations, then system will not allow to proceed further. </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38</a:t>
            </a:fld>
            <a:endParaRPr lang="it-IT" dirty="0"/>
          </a:p>
        </p:txBody>
      </p:sp>
      <p:pic>
        <p:nvPicPr>
          <p:cNvPr id="7" name="Picture 6"/>
          <p:cNvPicPr/>
          <p:nvPr/>
        </p:nvPicPr>
        <p:blipFill rotWithShape="1">
          <a:blip r:embed="rId2"/>
          <a:srcRect b="5046"/>
          <a:stretch/>
        </p:blipFill>
        <p:spPr bwMode="auto">
          <a:xfrm>
            <a:off x="533400" y="1447800"/>
            <a:ext cx="8153400" cy="44958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62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Advantage Top Up Health Insurance Product </a:t>
            </a:r>
            <a:endParaRPr lang="en-US" dirty="0"/>
          </a:p>
        </p:txBody>
      </p:sp>
      <p:sp>
        <p:nvSpPr>
          <p:cNvPr id="4" name="Text Placeholder 3"/>
          <p:cNvSpPr>
            <a:spLocks noGrp="1"/>
          </p:cNvSpPr>
          <p:nvPr>
            <p:ph type="body" sz="quarter" idx="14"/>
          </p:nvPr>
        </p:nvSpPr>
        <p:spPr>
          <a:xfrm>
            <a:off x="381000" y="990600"/>
            <a:ext cx="8686800" cy="457200"/>
          </a:xfrm>
        </p:spPr>
        <p:txBody>
          <a:bodyPr/>
          <a:lstStyle/>
          <a:p>
            <a:pPr marL="228600" indent="-228600">
              <a:buFont typeface="+mj-lt"/>
              <a:buAutoNum type="arabicParenR" startAt="11"/>
            </a:pPr>
            <a:r>
              <a:rPr lang="en-US" sz="1000" dirty="0">
                <a:latin typeface="Verdana" panose="020B0604030504040204" pitchFamily="34" charset="0"/>
                <a:ea typeface="Verdana" panose="020B0604030504040204" pitchFamily="34" charset="0"/>
                <a:cs typeface="Verdana" panose="020B0604030504040204" pitchFamily="34" charset="0"/>
              </a:rPr>
              <a:t>System will show multiple options of the available deductibles in the product for a given sum insured.  User to select the deductible as opted by the customer on the proposal form. Screen image attached.</a:t>
            </a:r>
          </a:p>
        </p:txBody>
      </p:sp>
      <p:sp>
        <p:nvSpPr>
          <p:cNvPr id="6" name="Slide Number Placeholder 5"/>
          <p:cNvSpPr>
            <a:spLocks noGrp="1"/>
          </p:cNvSpPr>
          <p:nvPr>
            <p:ph type="sldNum" sz="quarter" idx="12"/>
          </p:nvPr>
        </p:nvSpPr>
        <p:spPr/>
        <p:txBody>
          <a:bodyPr/>
          <a:lstStyle/>
          <a:p>
            <a:fld id="{C465A074-71B0-1C47-A455-7677837C124E}" type="slidenum">
              <a:rPr lang="it-IT" smtClean="0"/>
              <a:pPr/>
              <a:t>39</a:t>
            </a:fld>
            <a:endParaRPr lang="it-IT" dirty="0"/>
          </a:p>
        </p:txBody>
      </p:sp>
      <p:pic>
        <p:nvPicPr>
          <p:cNvPr id="8" name="Picture 7"/>
          <p:cNvPicPr/>
          <p:nvPr/>
        </p:nvPicPr>
        <p:blipFill rotWithShape="1">
          <a:blip r:embed="rId2"/>
          <a:srcRect b="5359"/>
          <a:stretch/>
        </p:blipFill>
        <p:spPr bwMode="auto">
          <a:xfrm>
            <a:off x="533400" y="1452562"/>
            <a:ext cx="8000999" cy="4719638"/>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334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 of Statuses/Buckets in Health Buzz</a:t>
            </a:r>
          </a:p>
        </p:txBody>
      </p:sp>
      <p:sp>
        <p:nvSpPr>
          <p:cNvPr id="6" name="Slide Number Placeholder 5"/>
          <p:cNvSpPr>
            <a:spLocks noGrp="1"/>
          </p:cNvSpPr>
          <p:nvPr>
            <p:ph type="sldNum" sz="quarter" idx="12"/>
          </p:nvPr>
        </p:nvSpPr>
        <p:spPr/>
        <p:txBody>
          <a:bodyPr/>
          <a:lstStyle/>
          <a:p>
            <a:fld id="{C465A074-71B0-1C47-A455-7677837C124E}" type="slidenum">
              <a:rPr lang="it-IT" smtClean="0"/>
              <a:pPr/>
              <a:t>4</a:t>
            </a:fld>
            <a:endParaRPr lang="it-IT" dirty="0"/>
          </a:p>
        </p:txBody>
      </p:sp>
      <p:graphicFrame>
        <p:nvGraphicFramePr>
          <p:cNvPr id="7" name="Table 6"/>
          <p:cNvGraphicFramePr>
            <a:graphicFrameLocks noGrp="1"/>
          </p:cNvGraphicFramePr>
          <p:nvPr>
            <p:extLst>
              <p:ext uri="{D42A27DB-BD31-4B8C-83A1-F6EECF244321}">
                <p14:modId xmlns:p14="http://schemas.microsoft.com/office/powerpoint/2010/main" val="3377107589"/>
              </p:ext>
            </p:extLst>
          </p:nvPr>
        </p:nvGraphicFramePr>
        <p:xfrm>
          <a:off x="347299" y="1752600"/>
          <a:ext cx="8191905" cy="3967480"/>
        </p:xfrm>
        <a:graphic>
          <a:graphicData uri="http://schemas.openxmlformats.org/drawingml/2006/table">
            <a:tbl>
              <a:tblPr firstRow="1" bandRow="1">
                <a:tableStyleId>{69012ECD-51FC-41F1-AA8D-1B2483CD663E}</a:tableStyleId>
              </a:tblPr>
              <a:tblGrid>
                <a:gridCol w="7195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5415005">
                  <a:extLst>
                    <a:ext uri="{9D8B030D-6E8A-4147-A177-3AD203B41FA5}">
                      <a16:colId xmlns:a16="http://schemas.microsoft.com/office/drawing/2014/main" xmlns="" val="20002"/>
                    </a:ext>
                  </a:extLst>
                </a:gridCol>
              </a:tblGrid>
              <a:tr h="370840">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Code</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Status</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Remarks/Actionable</a:t>
                      </a:r>
                      <a:endParaRPr lang="en-US" sz="1200" b="0"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NC</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NO CASH</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Insufficient Funds  or 64 VB Violation</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QC2</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QC</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is created &amp; Receipt needs to be tagged for policy issuance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IF</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ISSUED</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Policy is issued</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IPE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IN PROCESS</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Endt</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has been </a:t>
                      </a: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inwarded</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&amp; is in process and the same needs to be processed further for </a:t>
                      </a: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endt</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issuance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QCE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QC</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Endt</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is created &amp; Receipt needs to be tagged for </a:t>
                      </a:r>
                      <a:r>
                        <a:rPr lang="en-US" sz="1200" u="none" strike="noStrike" dirty="0" err="1">
                          <a:effectLst/>
                          <a:latin typeface="Verdana" panose="020B0604030504040204" pitchFamily="34" charset="0"/>
                          <a:ea typeface="Verdana" panose="020B0604030504040204" pitchFamily="34" charset="0"/>
                          <a:cs typeface="Verdana" panose="020B0604030504040204" pitchFamily="34" charset="0"/>
                        </a:rPr>
                        <a:t>endt</a:t>
                      </a: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 issuance</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CH</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ENDORSEMENT</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Endorsement is issued</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CN</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CANCELLATION</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cancelled</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DL</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DECLINED</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Verdana" panose="020B0604030504040204" pitchFamily="34" charset="0"/>
                          <a:ea typeface="Verdana" panose="020B0604030504040204" pitchFamily="34" charset="0"/>
                          <a:cs typeface="Verdana" panose="020B0604030504040204" pitchFamily="34" charset="0"/>
                        </a:rPr>
                        <a:t>Proposal has been declined due to non-compliance with UW guidelines/ by Underwriter</a:t>
                      </a:r>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Proposal deleted by ops due to data entry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633199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Advantage Top Up Health Insurance Product </a:t>
            </a:r>
            <a:endParaRPr lang="en-US" dirty="0"/>
          </a:p>
        </p:txBody>
      </p:sp>
      <p:sp>
        <p:nvSpPr>
          <p:cNvPr id="4" name="Text Placeholder 3"/>
          <p:cNvSpPr>
            <a:spLocks noGrp="1"/>
          </p:cNvSpPr>
          <p:nvPr>
            <p:ph type="body" sz="quarter" idx="14"/>
          </p:nvPr>
        </p:nvSpPr>
        <p:spPr>
          <a:xfrm>
            <a:off x="381000" y="990600"/>
            <a:ext cx="8686800" cy="457200"/>
          </a:xfrm>
        </p:spPr>
        <p:txBody>
          <a:bodyPr/>
          <a:lstStyle/>
          <a:p>
            <a:pPr marL="228600" lvl="0" indent="-228600">
              <a:buFont typeface="+mj-lt"/>
              <a:buAutoNum type="arabicParenR" startAt="12"/>
            </a:pPr>
            <a:r>
              <a:rPr lang="en-US" sz="1000" dirty="0" smtClean="0">
                <a:latin typeface="Verdana" panose="020B0604030504040204" pitchFamily="34" charset="0"/>
                <a:ea typeface="Verdana" panose="020B0604030504040204" pitchFamily="34" charset="0"/>
                <a:cs typeface="Verdana" panose="020B0604030504040204" pitchFamily="34" charset="0"/>
              </a:rPr>
              <a:t> In </a:t>
            </a:r>
            <a:r>
              <a:rPr lang="en-US" sz="1000" dirty="0">
                <a:latin typeface="Verdana" panose="020B0604030504040204" pitchFamily="34" charset="0"/>
                <a:ea typeface="Verdana" panose="020B0604030504040204" pitchFamily="34" charset="0"/>
                <a:cs typeface="Verdana" panose="020B0604030504040204" pitchFamily="34" charset="0"/>
              </a:rPr>
              <a:t>case of Roll Over, the past policy/s product should be a similar a Top Up product, </a:t>
            </a:r>
            <a:r>
              <a:rPr lang="en-US" sz="1000" dirty="0" err="1">
                <a:latin typeface="Verdana" panose="020B0604030504040204" pitchFamily="34" charset="0"/>
                <a:ea typeface="Verdana" panose="020B0604030504040204" pitchFamily="34" charset="0"/>
                <a:cs typeface="Verdana" panose="020B0604030504040204" pitchFamily="34" charset="0"/>
              </a:rPr>
              <a:t>i.e</a:t>
            </a:r>
            <a:r>
              <a:rPr lang="en-US" sz="1000" dirty="0">
                <a:latin typeface="Verdana" panose="020B0604030504040204" pitchFamily="34" charset="0"/>
                <a:ea typeface="Verdana" panose="020B0604030504040204" pitchFamily="34" charset="0"/>
                <a:cs typeface="Verdana" panose="020B0604030504040204" pitchFamily="34" charset="0"/>
              </a:rPr>
              <a:t> there will be with a high deductible along with the Sum insured on the past policy schedule/s.  User to verify this before processing for Roll Over proposal under Future Advantage Top </a:t>
            </a:r>
            <a:r>
              <a:rPr lang="en-US" sz="1000" dirty="0" smtClean="0">
                <a:latin typeface="Verdana" panose="020B0604030504040204" pitchFamily="34" charset="0"/>
                <a:ea typeface="Verdana" panose="020B0604030504040204" pitchFamily="34" charset="0"/>
                <a:cs typeface="Verdana" panose="020B0604030504040204" pitchFamily="34" charset="0"/>
              </a:rPr>
              <a:t>up.</a:t>
            </a:r>
          </a:p>
          <a:p>
            <a:pPr marL="228600" lvl="0" indent="-228600">
              <a:buFont typeface="+mj-lt"/>
              <a:buAutoNum type="arabicParenR" startAt="12"/>
            </a:pPr>
            <a:r>
              <a:rPr lang="en-US" sz="1000" dirty="0">
                <a:latin typeface="Verdana" panose="020B0604030504040204" pitchFamily="34" charset="0"/>
                <a:ea typeface="Verdana" panose="020B0604030504040204" pitchFamily="34" charset="0"/>
                <a:cs typeface="Verdana" panose="020B0604030504040204" pitchFamily="34" charset="0"/>
              </a:rPr>
              <a:t>Products other than Top Up are not allowed to port in Future Advantage Top up</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r>
              <a:rPr lang="en-US" sz="1000" dirty="0" smtClean="0">
                <a:latin typeface="Verdana" panose="020B0604030504040204" pitchFamily="34" charset="0"/>
                <a:ea typeface="Verdana" panose="020B0604030504040204" pitchFamily="34" charset="0"/>
                <a:cs typeface="Verdana" panose="020B0604030504040204" pitchFamily="34" charset="0"/>
              </a:rPr>
              <a:t>     Remaining </a:t>
            </a:r>
            <a:r>
              <a:rPr lang="en-US" sz="1000" dirty="0">
                <a:latin typeface="Verdana" panose="020B0604030504040204" pitchFamily="34" charset="0"/>
                <a:ea typeface="Verdana" panose="020B0604030504040204" pitchFamily="34" charset="0"/>
                <a:cs typeface="Verdana" panose="020B0604030504040204" pitchFamily="34" charset="0"/>
              </a:rPr>
              <a:t>process for the policy issuance will be same as per the existing process</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a:p>
            <a:pPr lvl="0"/>
            <a:endParaRPr lang="en-US" sz="1000" dirty="0">
              <a:latin typeface="Verdana" panose="020B0604030504040204" pitchFamily="34" charset="0"/>
              <a:ea typeface="Verdana" panose="020B0604030504040204" pitchFamily="34" charset="0"/>
              <a:cs typeface="Verdana" panose="020B0604030504040204" pitchFamily="34" charset="0"/>
            </a:endParaRPr>
          </a:p>
          <a:p>
            <a:pPr lvl="0"/>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lvl="0"/>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40</a:t>
            </a:fld>
            <a:endParaRPr lang="it-IT" dirty="0"/>
          </a:p>
        </p:txBody>
      </p:sp>
      <p:pic>
        <p:nvPicPr>
          <p:cNvPr id="7" name="Picture 6"/>
          <p:cNvPicPr/>
          <p:nvPr/>
        </p:nvPicPr>
        <p:blipFill rotWithShape="1">
          <a:blip r:embed="rId2"/>
          <a:srcRect b="4829"/>
          <a:stretch/>
        </p:blipFill>
        <p:spPr bwMode="auto">
          <a:xfrm>
            <a:off x="609600" y="2047875"/>
            <a:ext cx="7772400" cy="427672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07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Responsibilities </a:t>
            </a:r>
          </a:p>
        </p:txBody>
      </p:sp>
      <p:sp>
        <p:nvSpPr>
          <p:cNvPr id="4" name="Text Placeholder 3"/>
          <p:cNvSpPr>
            <a:spLocks noGrp="1"/>
          </p:cNvSpPr>
          <p:nvPr>
            <p:ph type="body" sz="quarter" idx="14"/>
          </p:nvPr>
        </p:nvSpPr>
        <p:spPr>
          <a:xfrm>
            <a:off x="347663" y="1682751"/>
            <a:ext cx="8391525" cy="603250"/>
          </a:xfrm>
        </p:spPr>
        <p:txBody>
          <a:bodyPr/>
          <a:lstStyle/>
          <a:p>
            <a:r>
              <a:rPr lang="en-IN" sz="1200" dirty="0">
                <a:latin typeface="Verdana" panose="020B0604030504040204" pitchFamily="34" charset="0"/>
                <a:ea typeface="Verdana" panose="020B0604030504040204" pitchFamily="34" charset="0"/>
                <a:cs typeface="Verdana" panose="020B0604030504040204" pitchFamily="34" charset="0"/>
              </a:rPr>
              <a:t>Operations at all branch offices shall be responsible for </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p:txBody>
          <a:bodyPr/>
          <a:lstStyle/>
          <a:p>
            <a:fld id="{C465A074-71B0-1C47-A455-7677837C124E}" type="slidenum">
              <a:rPr lang="it-IT" smtClean="0"/>
              <a:pPr/>
              <a:t>5</a:t>
            </a:fld>
            <a:endParaRPr lang="it-IT" dirty="0"/>
          </a:p>
        </p:txBody>
      </p:sp>
      <p:graphicFrame>
        <p:nvGraphicFramePr>
          <p:cNvPr id="7" name="Diagram 6"/>
          <p:cNvGraphicFramePr/>
          <p:nvPr>
            <p:extLst>
              <p:ext uri="{D42A27DB-BD31-4B8C-83A1-F6EECF244321}">
                <p14:modId xmlns:p14="http://schemas.microsoft.com/office/powerpoint/2010/main" val="390359261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6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Flow  - </a:t>
            </a:r>
            <a:r>
              <a:rPr lang="en-IN" dirty="0"/>
              <a:t>Scrutiny Of Documents </a:t>
            </a:r>
            <a:endParaRPr lang="en-US" dirty="0"/>
          </a:p>
        </p:txBody>
      </p:sp>
      <p:sp>
        <p:nvSpPr>
          <p:cNvPr id="11" name="Text Placeholder 10"/>
          <p:cNvSpPr>
            <a:spLocks noGrp="1"/>
          </p:cNvSpPr>
          <p:nvPr>
            <p:ph type="body" sz="quarter" idx="14"/>
          </p:nvPr>
        </p:nvSpPr>
        <p:spPr>
          <a:xfrm>
            <a:off x="347300" y="1371600"/>
            <a:ext cx="8391525" cy="4378325"/>
          </a:xfrm>
        </p:spPr>
        <p:txBody>
          <a:bodyPr/>
          <a:lstStyle/>
          <a:p>
            <a:pPr marL="285750" lvl="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Branch ops to </a:t>
            </a:r>
            <a:r>
              <a:rPr lang="en-IN" sz="1200" dirty="0" smtClean="0">
                <a:latin typeface="Verdana" panose="020B0604030504040204" pitchFamily="34" charset="0"/>
                <a:ea typeface="Verdana" panose="020B0604030504040204" pitchFamily="34" charset="0"/>
                <a:cs typeface="Verdana" panose="020B0604030504040204" pitchFamily="34" charset="0"/>
              </a:rPr>
              <a:t>Scrutinise </a:t>
            </a:r>
            <a:r>
              <a:rPr lang="en-IN" sz="1200" dirty="0">
                <a:latin typeface="Verdana" panose="020B0604030504040204" pitchFamily="34" charset="0"/>
                <a:ea typeface="Verdana" panose="020B0604030504040204" pitchFamily="34" charset="0"/>
                <a:cs typeface="Verdana" panose="020B0604030504040204" pitchFamily="34" charset="0"/>
              </a:rPr>
              <a:t>and Inward </a:t>
            </a:r>
            <a:r>
              <a:rPr lang="en-IN" sz="1200" dirty="0" smtClean="0">
                <a:latin typeface="Verdana" panose="020B0604030504040204" pitchFamily="34" charset="0"/>
                <a:ea typeface="Verdana" panose="020B0604030504040204" pitchFamily="34" charset="0"/>
                <a:cs typeface="Verdana" panose="020B0604030504040204" pitchFamily="34" charset="0"/>
              </a:rPr>
              <a:t>New </a:t>
            </a:r>
            <a:r>
              <a:rPr lang="en-IN" sz="1200" dirty="0">
                <a:latin typeface="Verdana" panose="020B0604030504040204" pitchFamily="34" charset="0"/>
                <a:ea typeface="Verdana" panose="020B0604030504040204" pitchFamily="34" charset="0"/>
                <a:cs typeface="Verdana" panose="020B0604030504040204" pitchFamily="34" charset="0"/>
              </a:rPr>
              <a:t>Business, Roll Overs(Portability) and Renewal cases </a:t>
            </a:r>
            <a:r>
              <a:rPr lang="en-IN" sz="1200" dirty="0" smtClean="0">
                <a:latin typeface="Verdana" panose="020B0604030504040204" pitchFamily="34" charset="0"/>
                <a:ea typeface="Verdana" panose="020B0604030504040204" pitchFamily="34" charset="0"/>
                <a:cs typeface="Verdana" panose="020B0604030504040204" pitchFamily="34" charset="0"/>
              </a:rPr>
              <a:t>in </a:t>
            </a:r>
            <a:r>
              <a:rPr lang="en-IN" sz="1200" dirty="0">
                <a:latin typeface="Verdana" panose="020B0604030504040204" pitchFamily="34" charset="0"/>
                <a:ea typeface="Verdana" panose="020B0604030504040204" pitchFamily="34" charset="0"/>
                <a:cs typeface="Verdana" panose="020B0604030504040204" pitchFamily="34" charset="0"/>
              </a:rPr>
              <a:t>the Health Buzz system.</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200" dirty="0" smtClean="0">
                <a:latin typeface="Verdana" panose="020B0604030504040204" pitchFamily="34" charset="0"/>
                <a:ea typeface="Verdana" panose="020B0604030504040204" pitchFamily="34" charset="0"/>
                <a:cs typeface="Verdana" panose="020B0604030504040204" pitchFamily="34" charset="0"/>
              </a:rPr>
              <a:t>Branch Ops shall </a:t>
            </a:r>
            <a:r>
              <a:rPr lang="en-IN" sz="1200" dirty="0">
                <a:latin typeface="Verdana" panose="020B0604030504040204" pitchFamily="34" charset="0"/>
                <a:ea typeface="Verdana" panose="020B0604030504040204" pitchFamily="34" charset="0"/>
                <a:cs typeface="Verdana" panose="020B0604030504040204" pitchFamily="34" charset="0"/>
              </a:rPr>
              <a:t>physically scrutinize the documents and confirm the requisites before in warding.</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Branch Operations </a:t>
            </a:r>
            <a:r>
              <a:rPr lang="en-IN" sz="1200" dirty="0" smtClean="0">
                <a:latin typeface="Verdana" panose="020B0604030504040204" pitchFamily="34" charset="0"/>
                <a:ea typeface="Verdana" panose="020B0604030504040204" pitchFamily="34" charset="0"/>
                <a:cs typeface="Verdana" panose="020B0604030504040204" pitchFamily="34" charset="0"/>
              </a:rPr>
              <a:t> </a:t>
            </a:r>
            <a:r>
              <a:rPr lang="en-IN" sz="1200" dirty="0">
                <a:latin typeface="Verdana" panose="020B0604030504040204" pitchFamily="34" charset="0"/>
                <a:ea typeface="Verdana" panose="020B0604030504040204" pitchFamily="34" charset="0"/>
                <a:cs typeface="Verdana" panose="020B0604030504040204" pitchFamily="34" charset="0"/>
              </a:rPr>
              <a:t>will acknowledge the proposal with </a:t>
            </a:r>
            <a:r>
              <a:rPr lang="en-IN" sz="1200" b="1" dirty="0">
                <a:latin typeface="Verdana" panose="020B0604030504040204" pitchFamily="34" charset="0"/>
                <a:ea typeface="Verdana" panose="020B0604030504040204" pitchFamily="34" charset="0"/>
                <a:cs typeface="Verdana" panose="020B0604030504040204" pitchFamily="34" charset="0"/>
              </a:rPr>
              <a:t>inward date stamp duly affixed </a:t>
            </a:r>
            <a:r>
              <a:rPr lang="en-IN" sz="1200" dirty="0">
                <a:latin typeface="Verdana" panose="020B0604030504040204" pitchFamily="34" charset="0"/>
                <a:ea typeface="Verdana" panose="020B0604030504040204" pitchFamily="34" charset="0"/>
                <a:cs typeface="Verdana" panose="020B0604030504040204" pitchFamily="34" charset="0"/>
              </a:rPr>
              <a:t>on the proposal </a:t>
            </a:r>
            <a:r>
              <a:rPr lang="en-IN" sz="1200" dirty="0" smtClean="0">
                <a:latin typeface="Verdana" panose="020B0604030504040204" pitchFamily="34" charset="0"/>
                <a:ea typeface="Verdana" panose="020B0604030504040204" pitchFamily="34" charset="0"/>
                <a:cs typeface="Verdana" panose="020B0604030504040204" pitchFamily="34" charset="0"/>
              </a:rPr>
              <a:t>form.</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IN" sz="1200" b="1" u="sng" dirty="0">
                <a:latin typeface="Verdana" panose="020B0604030504040204" pitchFamily="34" charset="0"/>
                <a:ea typeface="Verdana" panose="020B0604030504040204" pitchFamily="34" charset="0"/>
                <a:cs typeface="Verdana" panose="020B0604030504040204" pitchFamily="34" charset="0"/>
              </a:rPr>
              <a:t>PORTABILITY CASE</a:t>
            </a:r>
          </a:p>
          <a:p>
            <a:pPr marL="742950" lvl="1" indent="-285750">
              <a:buFont typeface="Arial" panose="020B0604020202020204" pitchFamily="34" charset="0"/>
              <a:buChar char="•"/>
            </a:pPr>
            <a:r>
              <a:rPr lang="en-IN" sz="1200" b="1" dirty="0">
                <a:latin typeface="Verdana" panose="020B0604030504040204" pitchFamily="34" charset="0"/>
                <a:ea typeface="Verdana" panose="020B0604030504040204" pitchFamily="34" charset="0"/>
                <a:cs typeface="Verdana" panose="020B0604030504040204" pitchFamily="34" charset="0"/>
              </a:rPr>
              <a:t>Before the expiry </a:t>
            </a:r>
            <a:r>
              <a:rPr lang="en-IN" sz="1200" dirty="0">
                <a:latin typeface="Verdana" panose="020B0604030504040204" pitchFamily="34" charset="0"/>
                <a:ea typeface="Verdana" panose="020B0604030504040204" pitchFamily="34" charset="0"/>
                <a:cs typeface="Verdana" panose="020B0604030504040204" pitchFamily="34" charset="0"/>
              </a:rPr>
              <a:t>of the policy, the sales team should ensure that they submit the duly </a:t>
            </a:r>
            <a:r>
              <a:rPr lang="en-IN" sz="1200" b="1" dirty="0">
                <a:latin typeface="Verdana" panose="020B0604030504040204" pitchFamily="34" charset="0"/>
                <a:ea typeface="Verdana" panose="020B0604030504040204" pitchFamily="34" charset="0"/>
                <a:cs typeface="Verdana" panose="020B0604030504040204" pitchFamily="34" charset="0"/>
              </a:rPr>
              <a:t>filled Proposal form along with Portability form &amp; last 4 years </a:t>
            </a:r>
            <a:r>
              <a:rPr lang="en-IN" sz="1200" dirty="0">
                <a:latin typeface="Verdana" panose="020B0604030504040204" pitchFamily="34" charset="0"/>
                <a:ea typeface="Verdana" panose="020B0604030504040204" pitchFamily="34" charset="0"/>
                <a:cs typeface="Verdana" panose="020B0604030504040204" pitchFamily="34" charset="0"/>
              </a:rPr>
              <a:t>policy copies to the Ops team for processing.</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Portability </a:t>
            </a:r>
            <a:r>
              <a:rPr lang="en-IN" sz="1200" b="1" dirty="0">
                <a:latin typeface="Verdana" panose="020B0604030504040204" pitchFamily="34" charset="0"/>
                <a:ea typeface="Verdana" panose="020B0604030504040204" pitchFamily="34" charset="0"/>
                <a:cs typeface="Verdana" panose="020B0604030504040204" pitchFamily="34" charset="0"/>
              </a:rPr>
              <a:t>excel sheet is now not required </a:t>
            </a:r>
            <a:r>
              <a:rPr lang="en-IN" sz="1200" dirty="0">
                <a:latin typeface="Verdana" panose="020B0604030504040204" pitchFamily="34" charset="0"/>
                <a:ea typeface="Verdana" panose="020B0604030504040204" pitchFamily="34" charset="0"/>
                <a:cs typeface="Verdana" panose="020B0604030504040204" pitchFamily="34" charset="0"/>
              </a:rPr>
              <a:t>from the sales team.</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If proposal is received after the expiry of previous policy, then the same shall be declined by the system and it will not be allowed for policy issuance.</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6</a:t>
            </a:fld>
            <a:endParaRPr lang="it-IT" dirty="0"/>
          </a:p>
        </p:txBody>
      </p:sp>
    </p:spTree>
    <p:extLst>
      <p:ext uri="{BB962C8B-B14F-4D97-AF65-F5344CB8AC3E}">
        <p14:creationId xmlns:p14="http://schemas.microsoft.com/office/powerpoint/2010/main" val="83058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marL="285750" lvl="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Post scrutiny of the proposal, branch operations shall classify the proposal into below categories </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Return To Sales (RTS)</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Proposals requiring Medicals </a:t>
            </a:r>
          </a:p>
          <a:p>
            <a:pPr marL="742950" lvl="1"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Decline cases</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Proposal - STP  (Straight Through Processing/ Non-Medical case) </a:t>
            </a:r>
          </a:p>
          <a:p>
            <a:pPr marL="742950" lvl="1"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Branch ops shall ensure that in any of the above scenarios, case shall be </a:t>
            </a:r>
            <a:r>
              <a:rPr lang="en-IN" sz="1200" dirty="0" err="1">
                <a:latin typeface="Verdana" panose="020B0604030504040204" pitchFamily="34" charset="0"/>
                <a:ea typeface="Verdana" panose="020B0604030504040204" pitchFamily="34" charset="0"/>
                <a:cs typeface="Verdana" panose="020B0604030504040204" pitchFamily="34" charset="0"/>
              </a:rPr>
              <a:t>inwarded</a:t>
            </a:r>
            <a:r>
              <a:rPr lang="en-IN" sz="1200" dirty="0">
                <a:latin typeface="Verdana" panose="020B0604030504040204" pitchFamily="34" charset="0"/>
                <a:ea typeface="Verdana" panose="020B0604030504040204" pitchFamily="34" charset="0"/>
                <a:cs typeface="Verdana" panose="020B0604030504040204" pitchFamily="34" charset="0"/>
              </a:rPr>
              <a:t> so that a Document Control Number (DCN) gets generated. This DCN shall act as the Inward No based on which we will be able to do any search or modification in the proposal</a:t>
            </a:r>
            <a:r>
              <a:rPr lang="en-IN" dirty="0"/>
              <a:t>. </a:t>
            </a: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7</a:t>
            </a:fld>
            <a:endParaRPr lang="it-IT" dirty="0"/>
          </a:p>
        </p:txBody>
      </p:sp>
      <p:sp>
        <p:nvSpPr>
          <p:cNvPr id="9" name="Title 1">
            <a:extLst>
              <a:ext uri="{FF2B5EF4-FFF2-40B4-BE49-F238E27FC236}">
                <a16:creationId xmlns:a16="http://schemas.microsoft.com/office/drawing/2014/main" xmlns="" id="{E84CF471-A7B9-4CB8-B355-6F1FA0A71C88}"/>
              </a:ext>
            </a:extLst>
          </p:cNvPr>
          <p:cNvSpPr txBox="1">
            <a:spLocks/>
          </p:cNvSpPr>
          <p:nvPr/>
        </p:nvSpPr>
        <p:spPr>
          <a:xfrm>
            <a:off x="378657" y="544232"/>
            <a:ext cx="8386686" cy="523081"/>
          </a:xfrm>
          <a:prstGeom prst="rect">
            <a:avLst/>
          </a:prstGeom>
        </p:spPr>
        <p:txBody>
          <a:bodyPr>
            <a:noAutofit/>
          </a:bodyPr>
          <a:lstStyle>
            <a:lvl1pPr algn="l" defTabSz="914400" rtl="0" eaLnBrk="1" latinLnBrk="0" hangingPunct="1">
              <a:lnSpc>
                <a:spcPts val="2200"/>
              </a:lnSpc>
              <a:spcBef>
                <a:spcPct val="0"/>
              </a:spcBef>
              <a:buNone/>
              <a:defRPr sz="2000" b="0" i="0" kern="1200" baseline="0">
                <a:solidFill>
                  <a:srgbClr val="C00000"/>
                </a:solidFill>
                <a:latin typeface="Arial" pitchFamily="34" charset="0"/>
                <a:ea typeface="+mj-ea"/>
                <a:cs typeface="Arial" pitchFamily="34" charset="0"/>
              </a:defRPr>
            </a:lvl1pPr>
          </a:lstStyle>
          <a:p>
            <a:r>
              <a:rPr lang="en-US" dirty="0"/>
              <a:t>Process Flow  - </a:t>
            </a:r>
            <a:r>
              <a:rPr lang="en-IN" dirty="0"/>
              <a:t>Scrutiny Of Documents </a:t>
            </a:r>
            <a:endParaRPr lang="en-US" dirty="0"/>
          </a:p>
        </p:txBody>
      </p:sp>
    </p:spTree>
    <p:extLst>
      <p:ext uri="{BB962C8B-B14F-4D97-AF65-F5344CB8AC3E}">
        <p14:creationId xmlns:p14="http://schemas.microsoft.com/office/powerpoint/2010/main" val="355367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Return to Sales </a:t>
            </a:r>
          </a:p>
        </p:txBody>
      </p:sp>
      <p:sp>
        <p:nvSpPr>
          <p:cNvPr id="4" name="Text Placeholder 3"/>
          <p:cNvSpPr>
            <a:spLocks noGrp="1"/>
          </p:cNvSpPr>
          <p:nvPr>
            <p:ph type="body" sz="quarter" idx="14"/>
          </p:nvPr>
        </p:nvSpPr>
        <p:spPr>
          <a:xfrm>
            <a:off x="347300" y="1135520"/>
            <a:ext cx="8391525" cy="1822450"/>
          </a:xfrm>
        </p:spPr>
        <p:txBody>
          <a:bodyPr/>
          <a:lstStyle/>
          <a:p>
            <a:pPr lvl="0"/>
            <a:r>
              <a:rPr lang="en-IN" sz="1200" dirty="0">
                <a:latin typeface="Verdana" panose="020B0604030504040204" pitchFamily="34" charset="0"/>
                <a:ea typeface="Verdana" panose="020B0604030504040204" pitchFamily="34" charset="0"/>
                <a:cs typeface="Verdana" panose="020B0604030504040204" pitchFamily="34" charset="0"/>
              </a:rPr>
              <a:t>During scrutiny if found non adherence to below points, proposal to be marked as RTS in HB System and handed over to sales. </a:t>
            </a:r>
          </a:p>
          <a:p>
            <a:pPr marL="285750" lvl="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Proposal form outside underwriting guidelines. </a:t>
            </a:r>
          </a:p>
          <a:p>
            <a:pPr marL="285750" lvl="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Check if AML guidelines are adhered</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cs typeface="Verdana" panose="020B0604030504040204" pitchFamily="34" charset="0"/>
              </a:rPr>
              <a:t>Check if proposal form is complete e.g. Medical history details under Point No 18 of the proposal form is not filled</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8</a:t>
            </a:fld>
            <a:endParaRPr lang="it-IT" dirty="0"/>
          </a:p>
        </p:txBody>
      </p:sp>
      <p:graphicFrame>
        <p:nvGraphicFramePr>
          <p:cNvPr id="8" name="Diagram 7"/>
          <p:cNvGraphicFramePr/>
          <p:nvPr>
            <p:extLst>
              <p:ext uri="{D42A27DB-BD31-4B8C-83A1-F6EECF244321}">
                <p14:modId xmlns:p14="http://schemas.microsoft.com/office/powerpoint/2010/main" val="1881555314"/>
              </p:ext>
            </p:extLst>
          </p:nvPr>
        </p:nvGraphicFramePr>
        <p:xfrm>
          <a:off x="457200" y="3352800"/>
          <a:ext cx="8276786"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828800" y="3883615"/>
            <a:ext cx="567100" cy="307777"/>
          </a:xfrm>
          <a:prstGeom prst="rect">
            <a:avLst/>
          </a:prstGeom>
          <a:noFill/>
        </p:spPr>
        <p:txBody>
          <a:bodyPr wrap="square" rtlCol="0">
            <a:spAutoFit/>
          </a:bodyPr>
          <a:lstStyle/>
          <a:p>
            <a:r>
              <a:rPr lang="en-US" sz="1400" b="1" dirty="0"/>
              <a:t>A.1</a:t>
            </a:r>
          </a:p>
        </p:txBody>
      </p:sp>
      <p:sp>
        <p:nvSpPr>
          <p:cNvPr id="10" name="TextBox 9"/>
          <p:cNvSpPr txBox="1"/>
          <p:nvPr/>
        </p:nvSpPr>
        <p:spPr>
          <a:xfrm>
            <a:off x="4326730" y="5943600"/>
            <a:ext cx="567100" cy="307777"/>
          </a:xfrm>
          <a:prstGeom prst="rect">
            <a:avLst/>
          </a:prstGeom>
          <a:noFill/>
        </p:spPr>
        <p:txBody>
          <a:bodyPr wrap="square" rtlCol="0">
            <a:spAutoFit/>
          </a:bodyPr>
          <a:lstStyle/>
          <a:p>
            <a:r>
              <a:rPr lang="en-US" sz="1400" b="1" dirty="0"/>
              <a:t>A.2</a:t>
            </a:r>
          </a:p>
        </p:txBody>
      </p:sp>
      <p:sp>
        <p:nvSpPr>
          <p:cNvPr id="11" name="TextBox 10"/>
          <p:cNvSpPr txBox="1"/>
          <p:nvPr/>
        </p:nvSpPr>
        <p:spPr>
          <a:xfrm>
            <a:off x="6858000" y="3883614"/>
            <a:ext cx="567100" cy="307777"/>
          </a:xfrm>
          <a:prstGeom prst="rect">
            <a:avLst/>
          </a:prstGeom>
          <a:noFill/>
        </p:spPr>
        <p:txBody>
          <a:bodyPr wrap="square" rtlCol="0">
            <a:spAutoFit/>
          </a:bodyPr>
          <a:lstStyle/>
          <a:p>
            <a:r>
              <a:rPr lang="en-US" sz="1400" b="1" dirty="0"/>
              <a:t>A.3</a:t>
            </a:r>
          </a:p>
        </p:txBody>
      </p:sp>
    </p:spTree>
    <p:extLst>
      <p:ext uri="{BB962C8B-B14F-4D97-AF65-F5344CB8AC3E}">
        <p14:creationId xmlns:p14="http://schemas.microsoft.com/office/powerpoint/2010/main" val="230112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Return to Sales  and Discrepancy Resolution Points</a:t>
            </a:r>
          </a:p>
        </p:txBody>
      </p:sp>
      <p:sp>
        <p:nvSpPr>
          <p:cNvPr id="4" name="Text Placeholder 3"/>
          <p:cNvSpPr>
            <a:spLocks noGrp="1"/>
          </p:cNvSpPr>
          <p:nvPr>
            <p:ph type="body" sz="quarter" idx="14"/>
          </p:nvPr>
        </p:nvSpPr>
        <p:spPr/>
        <p:txBody>
          <a:bodyPr/>
          <a:lstStyle/>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RS Bucket – Sales resolves it and hand over to Ops</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DS1 Bucket - Sales resolves it and hand over to Ops</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DOP Bucket – Sales to resolve it and update in system</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DUW Bucket - Underwriter to resolve it and update in system</a:t>
            </a:r>
          </a:p>
          <a:p>
            <a:endParaRPr lang="en-US" dirty="0"/>
          </a:p>
        </p:txBody>
      </p:sp>
      <p:sp>
        <p:nvSpPr>
          <p:cNvPr id="6" name="Slide Number Placeholder 5"/>
          <p:cNvSpPr>
            <a:spLocks noGrp="1"/>
          </p:cNvSpPr>
          <p:nvPr>
            <p:ph type="sldNum" sz="quarter" idx="12"/>
          </p:nvPr>
        </p:nvSpPr>
        <p:spPr/>
        <p:txBody>
          <a:bodyPr/>
          <a:lstStyle/>
          <a:p>
            <a:fld id="{C465A074-71B0-1C47-A455-7677837C124E}" type="slidenum">
              <a:rPr lang="it-IT" smtClean="0"/>
              <a:pPr/>
              <a:t>9</a:t>
            </a:fld>
            <a:endParaRPr lang="it-IT" dirty="0"/>
          </a:p>
        </p:txBody>
      </p:sp>
    </p:spTree>
    <p:extLst>
      <p:ext uri="{BB962C8B-B14F-4D97-AF65-F5344CB8AC3E}">
        <p14:creationId xmlns:p14="http://schemas.microsoft.com/office/powerpoint/2010/main" val="2992807996"/>
      </p:ext>
    </p:extLst>
  </p:cSld>
  <p:clrMapOvr>
    <a:masterClrMapping/>
  </p:clrMapOvr>
</p:sld>
</file>

<file path=ppt/theme/theme1.xml><?xml version="1.0" encoding="utf-8"?>
<a:theme xmlns:a="http://schemas.openxmlformats.org/drawingml/2006/main" name="PPT Template New Guideline Feb 15 v1">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Props1.xml><?xml version="1.0" encoding="utf-8"?>
<ds:datastoreItem xmlns:ds="http://schemas.openxmlformats.org/officeDocument/2006/customXml" ds:itemID="{1711F3E5-83FF-4E0A-A5CA-2FC669FF99AB}">
  <ds:schemaRefs>
    <ds:schemaRef ds:uri="http://schemas.microsoft.com/sharepoint/v3/contenttype/forms"/>
  </ds:schemaRefs>
</ds:datastoreItem>
</file>

<file path=customXml/itemProps2.xml><?xml version="1.0" encoding="utf-8"?>
<ds:datastoreItem xmlns:ds="http://schemas.openxmlformats.org/officeDocument/2006/customXml" ds:itemID="{6F06F412-A83A-4777-B395-DE4B1132C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D3B670-CB23-426E-9246-20C0D3C8FC8B}">
  <ds:schemaRef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4b09e2f-0383-41f5-b65e-e2b9199fb399"/>
    <ds:schemaRef ds:uri="http://www.w3.org/XML/1998/namespace"/>
    <ds:schemaRef ds:uri="6e9a517d-cacc-4f94-8a1e-c930d5ece0f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8149</TotalTime>
  <Words>3941</Words>
  <Application>Microsoft Office PowerPoint</Application>
  <PresentationFormat>On-screen Show (4:3)</PresentationFormat>
  <Paragraphs>534</Paragraphs>
  <Slides>40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Kartika</vt:lpstr>
      <vt:lpstr>Segoe UI</vt:lpstr>
      <vt:lpstr>Times New Roman</vt:lpstr>
      <vt:lpstr>Verdana</vt:lpstr>
      <vt:lpstr>Wingdings</vt:lpstr>
      <vt:lpstr>PPT Template New Guideline Feb 15 v1</vt:lpstr>
      <vt:lpstr>Worksheet</vt:lpstr>
      <vt:lpstr>Future Generali India Insurance</vt:lpstr>
      <vt:lpstr>Health Buzz Process </vt:lpstr>
      <vt:lpstr>List of Statuses/Buckets in Health Buzz</vt:lpstr>
      <vt:lpstr>List of Statuses/Buckets in Health Buzz</vt:lpstr>
      <vt:lpstr>Responsibilities </vt:lpstr>
      <vt:lpstr>Process Flow  - Scrutiny Of Documents </vt:lpstr>
      <vt:lpstr>PowerPoint Presentation</vt:lpstr>
      <vt:lpstr>Return to Sales </vt:lpstr>
      <vt:lpstr>Return to Sales  and Discrepancy Resolution Points</vt:lpstr>
      <vt:lpstr>Proposals Requiring Medicals – MTR Cases </vt:lpstr>
      <vt:lpstr>Proposals Requiring Medicals – MTR Cases </vt:lpstr>
      <vt:lpstr>Proposals Requiring Medicals – MTR Cases </vt:lpstr>
      <vt:lpstr>Proposal Requiring Medical – MTR Cases </vt:lpstr>
      <vt:lpstr>Proposal Requiring Medical – MTR Cases </vt:lpstr>
      <vt:lpstr>STP (Straight Through Processing/Non Medical Cases)</vt:lpstr>
      <vt:lpstr>Decline cases (Outside UW guidelines)</vt:lpstr>
      <vt:lpstr>Decline cases (Within UW guidelines)</vt:lpstr>
      <vt:lpstr>Revoke option</vt:lpstr>
      <vt:lpstr>STP (Straight Through Processing/Non Medical Cases)</vt:lpstr>
      <vt:lpstr>STP (Straight Through Processing/Non Medical Cases)</vt:lpstr>
      <vt:lpstr>Discrepancies </vt:lpstr>
      <vt:lpstr>NC – No Cash Cases</vt:lpstr>
      <vt:lpstr>Mandates</vt:lpstr>
      <vt:lpstr>Renewal Cases with CB</vt:lpstr>
      <vt:lpstr>Documents to be submitted with Proposal form</vt:lpstr>
      <vt:lpstr>Frequently  Asked Questions</vt:lpstr>
      <vt:lpstr>Frequently  Asked Questions</vt:lpstr>
      <vt:lpstr>Frequently  Asked Questions</vt:lpstr>
      <vt:lpstr>Frequently  Asked Questions</vt:lpstr>
      <vt:lpstr>Daily Pending MIS– DM 32</vt:lpstr>
      <vt:lpstr>Daily Decline MIS– DM 37</vt:lpstr>
      <vt:lpstr>Turn Around Time </vt:lpstr>
      <vt:lpstr>Policy Schedule/Health Card Printing and Dispatch</vt:lpstr>
      <vt:lpstr> Future Advantage Top-Up Product  User Manual </vt:lpstr>
      <vt:lpstr>Advantage Top Up Health Insurance Product </vt:lpstr>
      <vt:lpstr>Advantage Top Up Health Insurance Product </vt:lpstr>
      <vt:lpstr>Advantage Top Up Health Insurance Product </vt:lpstr>
      <vt:lpstr>Advantage Top Up Health Insurance Product </vt:lpstr>
      <vt:lpstr>Advantage Top Up Health Insurance Product </vt:lpstr>
      <vt:lpstr>Advantage Top Up Health Insurance Product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Buzz- Sales</dc:title>
  <dc:creator>RAMANATHAN SRIDHAR</dc:creator>
  <cp:lastModifiedBy>PRASHANT SHINDE</cp:lastModifiedBy>
  <cp:revision>655</cp:revision>
  <dcterms:created xsi:type="dcterms:W3CDTF">2015-02-19T12:08:54Z</dcterms:created>
  <dcterms:modified xsi:type="dcterms:W3CDTF">2021-01-07T09:08:18Z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